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4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5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6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7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8.xml" ContentType="application/vnd.openxmlformats-officedocument.drawingml.chartshape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drawings/drawing9.xml" ContentType="application/vnd.openxmlformats-officedocument.drawingml.chartshape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drawings/drawing10.xml" ContentType="application/vnd.openxmlformats-officedocument.drawingml.chartshape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notesMasterIdLst>
    <p:notesMasterId r:id="rId21"/>
  </p:notesMasterIdLst>
  <p:sldIdLst>
    <p:sldId id="289" r:id="rId3"/>
    <p:sldId id="305" r:id="rId4"/>
    <p:sldId id="266" r:id="rId5"/>
    <p:sldId id="274" r:id="rId6"/>
    <p:sldId id="297" r:id="rId7"/>
    <p:sldId id="302" r:id="rId8"/>
    <p:sldId id="303" r:id="rId9"/>
    <p:sldId id="304" r:id="rId10"/>
    <p:sldId id="298" r:id="rId11"/>
    <p:sldId id="299" r:id="rId12"/>
    <p:sldId id="300" r:id="rId13"/>
    <p:sldId id="290" r:id="rId14"/>
    <p:sldId id="281" r:id="rId15"/>
    <p:sldId id="301" r:id="rId16"/>
    <p:sldId id="291" r:id="rId17"/>
    <p:sldId id="310" r:id="rId18"/>
    <p:sldId id="311" r:id="rId19"/>
    <p:sldId id="309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9A6802F3-DF6F-431E-B59B-B740A4DFB626}">
          <p14:sldIdLst>
            <p14:sldId id="289"/>
            <p14:sldId id="305"/>
            <p14:sldId id="266"/>
            <p14:sldId id="274"/>
            <p14:sldId id="297"/>
            <p14:sldId id="302"/>
            <p14:sldId id="303"/>
            <p14:sldId id="304"/>
            <p14:sldId id="298"/>
            <p14:sldId id="299"/>
            <p14:sldId id="300"/>
            <p14:sldId id="290"/>
            <p14:sldId id="281"/>
            <p14:sldId id="301"/>
            <p14:sldId id="291"/>
            <p14:sldId id="310"/>
            <p14:sldId id="311"/>
            <p14:sldId id="309"/>
          </p14:sldIdLst>
        </p14:section>
        <p14:section name="使用技巧" id="{6FE33AF1-5061-41A8-B0E8-B7E8D44B372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A6F18"/>
    <a:srgbClr val="FA602E"/>
    <a:srgbClr val="EF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0" autoAdjust="0"/>
    <p:restoredTop sz="94676"/>
  </p:normalViewPr>
  <p:slideViewPr>
    <p:cSldViewPr snapToGrid="0">
      <p:cViewPr varScale="1">
        <p:scale>
          <a:sx n="83" d="100"/>
          <a:sy n="83" d="100"/>
        </p:scale>
        <p:origin x="68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9.xlsx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8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3.xlsx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chartUserShapes" Target="../drawings/drawing9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4.xlsx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chartUserShapes" Target="../drawings/drawing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8.xlsx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22-4881-8682-82F2E7894BE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422-4881-8682-82F2E7894BEF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22-4881-8682-82F2E7894B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90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7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410754861332888E-3"/>
          <c:y val="2.1445747325191829E-2"/>
          <c:w val="0.57109760167587209"/>
          <c:h val="0.882048389711444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E93-9746-866C-2E8F7DFEEA6E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E93-9746-866C-2E8F7DFEEA6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93-9746-866C-2E8F7DFEEA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55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49-3441-9DB3-183284A7195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49-3441-9DB3-183284A71951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49-3441-9DB3-183284A719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F0D-7747-BB33-1A8AD642C97E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0D-7747-BB33-1A8AD642C97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0D-7747-BB33-1A8AD642C9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9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9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7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792241820652275"/>
          <c:y val="3.7530057819085701E-2"/>
          <c:w val="0.57109760167587209"/>
          <c:h val="0.882048389711444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20-6C44-9991-F0669568A407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320-6C44-9991-F0669568A407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20-6C44-9991-F0669568A4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7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7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7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7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7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7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0.42376</cdr:x>
      <cdr:y>0.5653</cdr:y>
    </cdr:from>
    <cdr:to>
      <cdr:x>0.71331</cdr:x>
      <cdr:y>0.68852</cdr:y>
    </cdr:to>
    <cdr:sp macro="" textlink="">
      <cdr:nvSpPr>
        <cdr:cNvPr id="2" name="椭圆 1">
          <a:extLst xmlns:a="http://schemas.openxmlformats.org/drawingml/2006/main">
            <a:ext uri="{FF2B5EF4-FFF2-40B4-BE49-F238E27FC236}">
              <a16:creationId xmlns:a16="http://schemas.microsoft.com/office/drawing/2014/main" id="{227582F6-BD67-2542-AFD2-B985944911D1}"/>
            </a:ext>
          </a:extLst>
        </cdr:cNvPr>
        <cdr:cNvSpPr/>
      </cdr:nvSpPr>
      <cdr:spPr>
        <a:xfrm xmlns:a="http://schemas.openxmlformats.org/drawingml/2006/main">
          <a:off x="2905036" y="3298599"/>
          <a:ext cx="1984975" cy="71902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altLang="zh-CN" sz="1600" b="1" dirty="0" err="1"/>
            <a:t>BasicBlock</a:t>
          </a:r>
          <a:endParaRPr lang="zh-CN" sz="1600" b="1" dirty="0"/>
        </a:p>
      </cdr:txBody>
    </cdr:sp>
  </cdr:relSizeAnchor>
  <cdr:relSizeAnchor xmlns:cdr="http://schemas.openxmlformats.org/drawingml/2006/chartDrawing">
    <cdr:from>
      <cdr:x>0.30908</cdr:x>
      <cdr:y>0.24905</cdr:y>
    </cdr:from>
    <cdr:to>
      <cdr:x>0.82512</cdr:x>
      <cdr:y>0.74417</cdr:y>
    </cdr:to>
    <cdr:sp macro="" textlink="">
      <cdr:nvSpPr>
        <cdr:cNvPr id="3" name="椭圆 2">
          <a:extLst xmlns:a="http://schemas.openxmlformats.org/drawingml/2006/main">
            <a:ext uri="{FF2B5EF4-FFF2-40B4-BE49-F238E27FC236}">
              <a16:creationId xmlns:a16="http://schemas.microsoft.com/office/drawing/2014/main" id="{357363CB-CF8E-C348-9F0F-8FFE36329A4D}"/>
            </a:ext>
          </a:extLst>
        </cdr:cNvPr>
        <cdr:cNvSpPr/>
      </cdr:nvSpPr>
      <cdr:spPr>
        <a:xfrm xmlns:a="http://schemas.openxmlformats.org/drawingml/2006/main">
          <a:off x="1493665" y="1205530"/>
          <a:ext cx="2493823" cy="2396635"/>
        </a:xfrm>
        <a:prstGeom xmlns:a="http://schemas.openxmlformats.org/drawingml/2006/main" prst="ellipse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altLang="zh-CN" sz="1600" dirty="0">
              <a:solidFill>
                <a:schemeClr val="tx1"/>
              </a:solidFill>
            </a:rPr>
            <a:t>int  </a:t>
          </a:r>
          <a:r>
            <a:rPr lang="en-US" altLang="zh-CN" sz="1600" dirty="0" err="1">
              <a:solidFill>
                <a:schemeClr val="tx1"/>
              </a:solidFill>
            </a:rPr>
            <a:t>lowlink</a:t>
          </a:r>
          <a:r>
            <a:rPr lang="en-US" altLang="zh-CN" sz="1600" dirty="0">
              <a:solidFill>
                <a:schemeClr val="tx1"/>
              </a:solidFill>
            </a:rPr>
            <a:t> ;</a:t>
          </a:r>
        </a:p>
        <a:p xmlns:a="http://schemas.openxmlformats.org/drawingml/2006/main">
          <a:r>
            <a:rPr lang="en-US" altLang="zh-CN" sz="1600" dirty="0">
              <a:solidFill>
                <a:schemeClr val="tx1"/>
              </a:solidFill>
            </a:rPr>
            <a:t>Int index;</a:t>
          </a:r>
        </a:p>
        <a:p xmlns:a="http://schemas.openxmlformats.org/drawingml/2006/main">
          <a:r>
            <a:rPr lang="en-US" altLang="zh-CN" sz="1600" dirty="0">
              <a:solidFill>
                <a:schemeClr val="tx1"/>
              </a:solidFill>
            </a:rPr>
            <a:t>bool </a:t>
          </a:r>
          <a:r>
            <a:rPr lang="en-US" altLang="zh-CN" sz="1600" dirty="0" err="1">
              <a:solidFill>
                <a:schemeClr val="tx1"/>
              </a:solidFill>
            </a:rPr>
            <a:t>onstack</a:t>
          </a:r>
          <a:r>
            <a:rPr lang="en-US" altLang="zh-CN" sz="1600" dirty="0">
              <a:solidFill>
                <a:schemeClr val="tx1"/>
              </a:solidFill>
            </a:rPr>
            <a:t> ;</a:t>
          </a:r>
        </a:p>
        <a:p xmlns:a="http://schemas.openxmlformats.org/drawingml/2006/main">
          <a:r>
            <a:rPr lang="en-US" altLang="zh-CN" sz="1600" dirty="0" err="1">
              <a:solidFill>
                <a:schemeClr val="tx1"/>
              </a:solidFill>
            </a:rPr>
            <a:t>succs</a:t>
          </a:r>
          <a:r>
            <a:rPr lang="en-US" altLang="zh-CN" sz="1600" dirty="0">
              <a:solidFill>
                <a:schemeClr val="tx1"/>
              </a:solidFill>
            </a:rPr>
            <a:t>  </a:t>
          </a:r>
          <a:r>
            <a:rPr lang="zh-CN" altLang="en-US" sz="1600" dirty="0">
              <a:solidFill>
                <a:schemeClr val="tx1"/>
              </a:solidFill>
            </a:rPr>
            <a:t> </a:t>
          </a:r>
          <a:r>
            <a:rPr lang="en-US" altLang="zh-CN" sz="1600" dirty="0">
              <a:solidFill>
                <a:schemeClr val="tx1"/>
              </a:solidFill>
            </a:rPr>
            <a:t>// </a:t>
          </a:r>
          <a:r>
            <a:rPr lang="zh-CN" altLang="en-US" sz="1600" dirty="0">
              <a:solidFill>
                <a:schemeClr val="tx1"/>
              </a:solidFill>
            </a:rPr>
            <a:t>存放后继结点</a:t>
          </a:r>
          <a:endParaRPr lang="en-US" altLang="zh-CN" sz="1600" dirty="0">
            <a:solidFill>
              <a:schemeClr val="tx1"/>
            </a:solidFill>
          </a:endParaRPr>
        </a:p>
        <a:p xmlns:a="http://schemas.openxmlformats.org/drawingml/2006/main">
          <a:r>
            <a:rPr lang="en-US" altLang="zh-CN" sz="1600" dirty="0" err="1">
              <a:solidFill>
                <a:schemeClr val="tx1"/>
              </a:solidFill>
            </a:rPr>
            <a:t>prevs</a:t>
          </a:r>
          <a:r>
            <a:rPr lang="en-US" altLang="zh-CN" sz="1600" dirty="0">
              <a:solidFill>
                <a:schemeClr val="tx1"/>
              </a:solidFill>
            </a:rPr>
            <a:t>  </a:t>
          </a:r>
          <a:r>
            <a:rPr lang="zh-CN" altLang="en-US" sz="1600" dirty="0">
              <a:solidFill>
                <a:schemeClr val="tx1"/>
              </a:solidFill>
            </a:rPr>
            <a:t> </a:t>
          </a:r>
          <a:r>
            <a:rPr lang="en-US" altLang="zh-CN" sz="1600" dirty="0">
              <a:solidFill>
                <a:schemeClr val="tx1"/>
              </a:solidFill>
            </a:rPr>
            <a:t>// </a:t>
          </a:r>
          <a:r>
            <a:rPr lang="zh-CN" altLang="en-US" sz="1600" dirty="0">
              <a:solidFill>
                <a:schemeClr val="tx1"/>
              </a:solidFill>
            </a:rPr>
            <a:t>存放前驱结点</a:t>
          </a:r>
          <a:r>
            <a:rPr lang="en-US" altLang="zh-CN" sz="1600" dirty="0">
              <a:solidFill>
                <a:schemeClr val="tx1"/>
              </a:solidFill>
            </a:rPr>
            <a:t>  </a:t>
          </a:r>
        </a:p>
        <a:p xmlns:a="http://schemas.openxmlformats.org/drawingml/2006/main">
          <a:endParaRPr lang="zh-CN" dirty="0"/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0.1267</cdr:x>
      <cdr:y>0.08817</cdr:y>
    </cdr:from>
    <cdr:to>
      <cdr:x>0.20532</cdr:x>
      <cdr:y>0.16868</cdr:y>
    </cdr:to>
    <cdr:sp macro="" textlink="">
      <cdr:nvSpPr>
        <cdr:cNvPr id="2" name="椭圆 1">
          <a:extLst xmlns:a="http://schemas.openxmlformats.org/drawingml/2006/main">
            <a:ext uri="{FF2B5EF4-FFF2-40B4-BE49-F238E27FC236}">
              <a16:creationId xmlns:a16="http://schemas.microsoft.com/office/drawing/2014/main" id="{5BEE6B97-99BD-434E-9D6E-CADEBBCCA62B}"/>
            </a:ext>
          </a:extLst>
        </cdr:cNvPr>
        <cdr:cNvSpPr/>
      </cdr:nvSpPr>
      <cdr:spPr>
        <a:xfrm xmlns:a="http://schemas.openxmlformats.org/drawingml/2006/main">
          <a:off x="649105" y="429045"/>
          <a:ext cx="402772" cy="39173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0.12675</cdr:x>
      <cdr:y>0.39445</cdr:y>
    </cdr:from>
    <cdr:to>
      <cdr:x>0.20537</cdr:x>
      <cdr:y>0.47495</cdr:y>
    </cdr:to>
    <cdr:sp macro="" textlink="">
      <cdr:nvSpPr>
        <cdr:cNvPr id="3" name="椭圆 2">
          <a:extLst xmlns:a="http://schemas.openxmlformats.org/drawingml/2006/main">
            <a:ext uri="{FF2B5EF4-FFF2-40B4-BE49-F238E27FC236}">
              <a16:creationId xmlns:a16="http://schemas.microsoft.com/office/drawing/2014/main" id="{6C97C664-0BC7-8748-A88C-9490FB44EE66}"/>
            </a:ext>
          </a:extLst>
        </cdr:cNvPr>
        <cdr:cNvSpPr/>
      </cdr:nvSpPr>
      <cdr:spPr>
        <a:xfrm xmlns:a="http://schemas.openxmlformats.org/drawingml/2006/main">
          <a:off x="649359" y="1919355"/>
          <a:ext cx="402772" cy="39173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0.28535</cdr:x>
      <cdr:y>0.29381</cdr:y>
    </cdr:from>
    <cdr:to>
      <cdr:x>0.36397</cdr:x>
      <cdr:y>0.37431</cdr:y>
    </cdr:to>
    <cdr:sp macro="" textlink="">
      <cdr:nvSpPr>
        <cdr:cNvPr id="4" name="椭圆 3">
          <a:extLst xmlns:a="http://schemas.openxmlformats.org/drawingml/2006/main">
            <a:ext uri="{FF2B5EF4-FFF2-40B4-BE49-F238E27FC236}">
              <a16:creationId xmlns:a16="http://schemas.microsoft.com/office/drawing/2014/main" id="{6C97C664-0BC7-8748-A88C-9490FB44EE66}"/>
            </a:ext>
          </a:extLst>
        </cdr:cNvPr>
        <cdr:cNvSpPr/>
      </cdr:nvSpPr>
      <cdr:spPr>
        <a:xfrm xmlns:a="http://schemas.openxmlformats.org/drawingml/2006/main">
          <a:off x="1461904" y="1429653"/>
          <a:ext cx="402772" cy="391731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2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0.5722</cdr:x>
      <cdr:y>0.16868</cdr:y>
    </cdr:from>
    <cdr:to>
      <cdr:x>0.65082</cdr:x>
      <cdr:y>0.24918</cdr:y>
    </cdr:to>
    <cdr:sp macro="" textlink="">
      <cdr:nvSpPr>
        <cdr:cNvPr id="5" name="椭圆 4">
          <a:extLst xmlns:a="http://schemas.openxmlformats.org/drawingml/2006/main">
            <a:ext uri="{FF2B5EF4-FFF2-40B4-BE49-F238E27FC236}">
              <a16:creationId xmlns:a16="http://schemas.microsoft.com/office/drawing/2014/main" id="{6C97C664-0BC7-8748-A88C-9490FB44EE66}"/>
            </a:ext>
          </a:extLst>
        </cdr:cNvPr>
        <cdr:cNvSpPr/>
      </cdr:nvSpPr>
      <cdr:spPr>
        <a:xfrm xmlns:a="http://schemas.openxmlformats.org/drawingml/2006/main">
          <a:off x="2931477" y="820776"/>
          <a:ext cx="402772" cy="391731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2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0.12675</cdr:x>
      <cdr:y>0.23372</cdr:y>
    </cdr:from>
    <cdr:to>
      <cdr:x>0.20537</cdr:x>
      <cdr:y>0.31423</cdr:y>
    </cdr:to>
    <cdr:sp macro="" textlink="">
      <cdr:nvSpPr>
        <cdr:cNvPr id="6" name="椭圆 5">
          <a:extLst xmlns:a="http://schemas.openxmlformats.org/drawingml/2006/main">
            <a:ext uri="{FF2B5EF4-FFF2-40B4-BE49-F238E27FC236}">
              <a16:creationId xmlns:a16="http://schemas.microsoft.com/office/drawing/2014/main" id="{6C97C664-0BC7-8748-A88C-9490FB44EE66}"/>
            </a:ext>
          </a:extLst>
        </cdr:cNvPr>
        <cdr:cNvSpPr/>
      </cdr:nvSpPr>
      <cdr:spPr>
        <a:xfrm xmlns:a="http://schemas.openxmlformats.org/drawingml/2006/main">
          <a:off x="649359" y="1137265"/>
          <a:ext cx="402772" cy="391731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2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0.5</cdr:x>
      <cdr:y>0.29133</cdr:y>
    </cdr:from>
    <cdr:to>
      <cdr:x>0.57862</cdr:x>
      <cdr:y>0.37183</cdr:y>
    </cdr:to>
    <cdr:sp macro="" textlink="">
      <cdr:nvSpPr>
        <cdr:cNvPr id="7" name="椭圆 6">
          <a:extLst xmlns:a="http://schemas.openxmlformats.org/drawingml/2006/main">
            <a:ext uri="{FF2B5EF4-FFF2-40B4-BE49-F238E27FC236}">
              <a16:creationId xmlns:a16="http://schemas.microsoft.com/office/drawing/2014/main" id="{6C97C664-0BC7-8748-A88C-9490FB44EE66}"/>
            </a:ext>
          </a:extLst>
        </cdr:cNvPr>
        <cdr:cNvSpPr/>
      </cdr:nvSpPr>
      <cdr:spPr>
        <a:xfrm xmlns:a="http://schemas.openxmlformats.org/drawingml/2006/main">
          <a:off x="2561567" y="1417563"/>
          <a:ext cx="402772" cy="391731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2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0.69332</cdr:x>
      <cdr:y>0.30826</cdr:y>
    </cdr:from>
    <cdr:to>
      <cdr:x>0.77194</cdr:x>
      <cdr:y>0.38876</cdr:y>
    </cdr:to>
    <cdr:sp macro="" textlink="">
      <cdr:nvSpPr>
        <cdr:cNvPr id="8" name="椭圆 7">
          <a:extLst xmlns:a="http://schemas.openxmlformats.org/drawingml/2006/main">
            <a:ext uri="{FF2B5EF4-FFF2-40B4-BE49-F238E27FC236}">
              <a16:creationId xmlns:a16="http://schemas.microsoft.com/office/drawing/2014/main" id="{6C97C664-0BC7-8748-A88C-9490FB44EE66}"/>
            </a:ext>
          </a:extLst>
        </cdr:cNvPr>
        <cdr:cNvSpPr/>
      </cdr:nvSpPr>
      <cdr:spPr>
        <a:xfrm xmlns:a="http://schemas.openxmlformats.org/drawingml/2006/main">
          <a:off x="3551961" y="1499963"/>
          <a:ext cx="402772" cy="391731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2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0.12174</cdr:x>
      <cdr:y>0.71748</cdr:y>
    </cdr:from>
    <cdr:to>
      <cdr:x>0.20036</cdr:x>
      <cdr:y>0.79798</cdr:y>
    </cdr:to>
    <cdr:sp macro="" textlink="">
      <cdr:nvSpPr>
        <cdr:cNvPr id="9" name="椭圆 8">
          <a:extLst xmlns:a="http://schemas.openxmlformats.org/drawingml/2006/main">
            <a:ext uri="{FF2B5EF4-FFF2-40B4-BE49-F238E27FC236}">
              <a16:creationId xmlns:a16="http://schemas.microsoft.com/office/drawing/2014/main" id="{6C97C664-0BC7-8748-A88C-9490FB44EE66}"/>
            </a:ext>
          </a:extLst>
        </cdr:cNvPr>
        <cdr:cNvSpPr/>
      </cdr:nvSpPr>
      <cdr:spPr>
        <a:xfrm xmlns:a="http://schemas.openxmlformats.org/drawingml/2006/main">
          <a:off x="623704" y="3491177"/>
          <a:ext cx="402772" cy="391731"/>
        </a:xfrm>
        <a:prstGeom xmlns:a="http://schemas.openxmlformats.org/drawingml/2006/main" prst="ellipse">
          <a:avLst/>
        </a:prstGeom>
        <a:solidFill xmlns:a="http://schemas.openxmlformats.org/drawingml/2006/main">
          <a:srgbClr val="FFFF0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0.11369</cdr:x>
      <cdr:y>0.55179</cdr:y>
    </cdr:from>
    <cdr:to>
      <cdr:x>0.1923</cdr:x>
      <cdr:y>0.6323</cdr:y>
    </cdr:to>
    <cdr:sp macro="" textlink="">
      <cdr:nvSpPr>
        <cdr:cNvPr id="10" name="椭圆 9">
          <a:extLst xmlns:a="http://schemas.openxmlformats.org/drawingml/2006/main">
            <a:ext uri="{FF2B5EF4-FFF2-40B4-BE49-F238E27FC236}">
              <a16:creationId xmlns:a16="http://schemas.microsoft.com/office/drawing/2014/main" id="{6C97C664-0BC7-8748-A88C-9490FB44EE66}"/>
            </a:ext>
          </a:extLst>
        </cdr:cNvPr>
        <cdr:cNvSpPr/>
      </cdr:nvSpPr>
      <cdr:spPr>
        <a:xfrm xmlns:a="http://schemas.openxmlformats.org/drawingml/2006/main">
          <a:off x="582429" y="2684984"/>
          <a:ext cx="402772" cy="391731"/>
        </a:xfrm>
        <a:prstGeom xmlns:a="http://schemas.openxmlformats.org/drawingml/2006/main" prst="ellipse">
          <a:avLst/>
        </a:prstGeom>
        <a:solidFill xmlns:a="http://schemas.openxmlformats.org/drawingml/2006/main">
          <a:srgbClr val="FFFF0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0.36176</cdr:x>
      <cdr:y>0.1568</cdr:y>
    </cdr:from>
    <cdr:to>
      <cdr:x>0.44038</cdr:x>
      <cdr:y>0.23731</cdr:y>
    </cdr:to>
    <cdr:sp macro="" textlink="">
      <cdr:nvSpPr>
        <cdr:cNvPr id="11" name="椭圆 10">
          <a:extLst xmlns:a="http://schemas.openxmlformats.org/drawingml/2006/main">
            <a:ext uri="{FF2B5EF4-FFF2-40B4-BE49-F238E27FC236}">
              <a16:creationId xmlns:a16="http://schemas.microsoft.com/office/drawing/2014/main" id="{6C97C664-0BC7-8748-A88C-9490FB44EE66}"/>
            </a:ext>
          </a:extLst>
        </cdr:cNvPr>
        <cdr:cNvSpPr/>
      </cdr:nvSpPr>
      <cdr:spPr>
        <a:xfrm xmlns:a="http://schemas.openxmlformats.org/drawingml/2006/main">
          <a:off x="1853337" y="762985"/>
          <a:ext cx="402772" cy="391731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2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0.43834</cdr:x>
      <cdr:y>0.5674</cdr:y>
    </cdr:from>
    <cdr:to>
      <cdr:x>0.51696</cdr:x>
      <cdr:y>0.6479</cdr:y>
    </cdr:to>
    <cdr:sp macro="" textlink="">
      <cdr:nvSpPr>
        <cdr:cNvPr id="14" name="椭圆 13">
          <a:extLst xmlns:a="http://schemas.openxmlformats.org/drawingml/2006/main">
            <a:ext uri="{FF2B5EF4-FFF2-40B4-BE49-F238E27FC236}">
              <a16:creationId xmlns:a16="http://schemas.microsoft.com/office/drawing/2014/main" id="{6C97C664-0BC7-8748-A88C-9490FB44EE66}"/>
            </a:ext>
          </a:extLst>
        </cdr:cNvPr>
        <cdr:cNvSpPr/>
      </cdr:nvSpPr>
      <cdr:spPr>
        <a:xfrm xmlns:a="http://schemas.openxmlformats.org/drawingml/2006/main">
          <a:off x="2245677" y="2760903"/>
          <a:ext cx="402772" cy="391731"/>
        </a:xfrm>
        <a:prstGeom xmlns:a="http://schemas.openxmlformats.org/drawingml/2006/main" prst="ellipse">
          <a:avLst/>
        </a:prstGeom>
        <a:solidFill xmlns:a="http://schemas.openxmlformats.org/drawingml/2006/main">
          <a:srgbClr val="FFFF0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0.3746</cdr:x>
      <cdr:y>0.69882</cdr:y>
    </cdr:from>
    <cdr:to>
      <cdr:x>0.45321</cdr:x>
      <cdr:y>0.77933</cdr:y>
    </cdr:to>
    <cdr:sp macro="" textlink="">
      <cdr:nvSpPr>
        <cdr:cNvPr id="15" name="椭圆 14">
          <a:extLst xmlns:a="http://schemas.openxmlformats.org/drawingml/2006/main">
            <a:ext uri="{FF2B5EF4-FFF2-40B4-BE49-F238E27FC236}">
              <a16:creationId xmlns:a16="http://schemas.microsoft.com/office/drawing/2014/main" id="{6C97C664-0BC7-8748-A88C-9490FB44EE66}"/>
            </a:ext>
          </a:extLst>
        </cdr:cNvPr>
        <cdr:cNvSpPr/>
      </cdr:nvSpPr>
      <cdr:spPr>
        <a:xfrm xmlns:a="http://schemas.openxmlformats.org/drawingml/2006/main">
          <a:off x="1919105" y="3400407"/>
          <a:ext cx="402772" cy="391731"/>
        </a:xfrm>
        <a:prstGeom xmlns:a="http://schemas.openxmlformats.org/drawingml/2006/main" prst="ellipse">
          <a:avLst/>
        </a:prstGeom>
        <a:solidFill xmlns:a="http://schemas.openxmlformats.org/drawingml/2006/main">
          <a:srgbClr val="FFFF0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0.16707</cdr:x>
      <cdr:y>0.16868</cdr:y>
    </cdr:from>
    <cdr:to>
      <cdr:x>0.16707</cdr:x>
      <cdr:y>0.23043</cdr:y>
    </cdr:to>
    <cdr:cxnSp macro="">
      <cdr:nvCxnSpPr>
        <cdr:cNvPr id="17" name="直线箭头连接符 16">
          <a:extLst xmlns:a="http://schemas.openxmlformats.org/drawingml/2006/main">
            <a:ext uri="{FF2B5EF4-FFF2-40B4-BE49-F238E27FC236}">
              <a16:creationId xmlns:a16="http://schemas.microsoft.com/office/drawing/2014/main" id="{CBF427A7-F60F-EE42-A872-DE07F09C3759}"/>
            </a:ext>
          </a:extLst>
        </cdr:cNvPr>
        <cdr:cNvCxnSpPr/>
      </cdr:nvCxnSpPr>
      <cdr:spPr>
        <a:xfrm xmlns:a="http://schemas.openxmlformats.org/drawingml/2006/main">
          <a:off x="855934" y="820776"/>
          <a:ext cx="0" cy="300453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0.15999</cdr:x>
      <cdr:y>0.29679</cdr:y>
    </cdr:from>
    <cdr:to>
      <cdr:x>0.16606</cdr:x>
      <cdr:y>0.39445</cdr:y>
    </cdr:to>
    <cdr:cxnSp macro="">
      <cdr:nvCxnSpPr>
        <cdr:cNvPr id="18" name="直线箭头连接符 17">
          <a:extLst xmlns:a="http://schemas.openxmlformats.org/drawingml/2006/main">
            <a:ext uri="{FF2B5EF4-FFF2-40B4-BE49-F238E27FC236}">
              <a16:creationId xmlns:a16="http://schemas.microsoft.com/office/drawing/2014/main" id="{6FE69154-F5D9-0946-A376-82A90DC463B8}"/>
            </a:ext>
          </a:extLst>
        </cdr:cNvPr>
        <cdr:cNvCxnSpPr>
          <a:endCxn xmlns:a="http://schemas.openxmlformats.org/drawingml/2006/main" id="3" idx="0"/>
        </cdr:cNvCxnSpPr>
      </cdr:nvCxnSpPr>
      <cdr:spPr>
        <a:xfrm xmlns:a="http://schemas.openxmlformats.org/drawingml/2006/main">
          <a:off x="819648" y="1444152"/>
          <a:ext cx="31097" cy="475203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0.16606</cdr:x>
      <cdr:y>0.47495</cdr:y>
    </cdr:from>
    <cdr:to>
      <cdr:x>0.17061</cdr:x>
      <cdr:y>0.56175</cdr:y>
    </cdr:to>
    <cdr:cxnSp macro="">
      <cdr:nvCxnSpPr>
        <cdr:cNvPr id="20" name="直线箭头连接符 19">
          <a:extLst xmlns:a="http://schemas.openxmlformats.org/drawingml/2006/main">
            <a:ext uri="{FF2B5EF4-FFF2-40B4-BE49-F238E27FC236}">
              <a16:creationId xmlns:a16="http://schemas.microsoft.com/office/drawing/2014/main" id="{6FE69154-F5D9-0946-A376-82A90DC463B8}"/>
            </a:ext>
          </a:extLst>
        </cdr:cNvPr>
        <cdr:cNvCxnSpPr>
          <a:stCxn xmlns:a="http://schemas.openxmlformats.org/drawingml/2006/main" id="3" idx="4"/>
        </cdr:cNvCxnSpPr>
      </cdr:nvCxnSpPr>
      <cdr:spPr>
        <a:xfrm xmlns:a="http://schemas.openxmlformats.org/drawingml/2006/main">
          <a:off x="850745" y="2311086"/>
          <a:ext cx="23332" cy="422324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0.15473</cdr:x>
      <cdr:y>0.63412</cdr:y>
    </cdr:from>
    <cdr:to>
      <cdr:x>0.15928</cdr:x>
      <cdr:y>0.72092</cdr:y>
    </cdr:to>
    <cdr:cxnSp macro="">
      <cdr:nvCxnSpPr>
        <cdr:cNvPr id="22" name="直线箭头连接符 21">
          <a:extLst xmlns:a="http://schemas.openxmlformats.org/drawingml/2006/main">
            <a:ext uri="{FF2B5EF4-FFF2-40B4-BE49-F238E27FC236}">
              <a16:creationId xmlns:a16="http://schemas.microsoft.com/office/drawing/2014/main" id="{5D96BF5F-783F-8743-A154-322A8361D70B}"/>
            </a:ext>
          </a:extLst>
        </cdr:cNvPr>
        <cdr:cNvCxnSpPr/>
      </cdr:nvCxnSpPr>
      <cdr:spPr>
        <a:xfrm xmlns:a="http://schemas.openxmlformats.org/drawingml/2006/main">
          <a:off x="792688" y="3085590"/>
          <a:ext cx="23332" cy="422324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0.19386</cdr:x>
      <cdr:y>0.30244</cdr:y>
    </cdr:from>
    <cdr:to>
      <cdr:x>0.28535</cdr:x>
      <cdr:y>0.33406</cdr:y>
    </cdr:to>
    <cdr:cxnSp macro="">
      <cdr:nvCxnSpPr>
        <cdr:cNvPr id="24" name="直线箭头连接符 23">
          <a:extLst xmlns:a="http://schemas.openxmlformats.org/drawingml/2006/main">
            <a:ext uri="{FF2B5EF4-FFF2-40B4-BE49-F238E27FC236}">
              <a16:creationId xmlns:a16="http://schemas.microsoft.com/office/drawing/2014/main" id="{9B892697-DFC3-3D45-824C-3C33BF295EC0}"/>
            </a:ext>
          </a:extLst>
        </cdr:cNvPr>
        <cdr:cNvCxnSpPr>
          <a:stCxn xmlns:a="http://schemas.openxmlformats.org/drawingml/2006/main" id="6" idx="5"/>
          <a:endCxn xmlns:a="http://schemas.openxmlformats.org/drawingml/2006/main" id="4" idx="2"/>
        </cdr:cNvCxnSpPr>
      </cdr:nvCxnSpPr>
      <cdr:spPr>
        <a:xfrm xmlns:a="http://schemas.openxmlformats.org/drawingml/2006/main">
          <a:off x="993146" y="1471628"/>
          <a:ext cx="468758" cy="153891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0.36893</cdr:x>
      <cdr:y>0.31954</cdr:y>
    </cdr:from>
    <cdr:to>
      <cdr:x>0.5</cdr:x>
      <cdr:y>0.33298</cdr:y>
    </cdr:to>
    <cdr:cxnSp macro="">
      <cdr:nvCxnSpPr>
        <cdr:cNvPr id="27" name="直线箭头连接符 26">
          <a:extLst xmlns:a="http://schemas.openxmlformats.org/drawingml/2006/main">
            <a:ext uri="{FF2B5EF4-FFF2-40B4-BE49-F238E27FC236}">
              <a16:creationId xmlns:a16="http://schemas.microsoft.com/office/drawing/2014/main" id="{DE099878-1958-1641-B49D-F21DFB78737C}"/>
            </a:ext>
          </a:extLst>
        </cdr:cNvPr>
        <cdr:cNvCxnSpPr/>
      </cdr:nvCxnSpPr>
      <cdr:spPr>
        <a:xfrm xmlns:a="http://schemas.openxmlformats.org/drawingml/2006/main" flipV="1">
          <a:off x="1890077" y="1554861"/>
          <a:ext cx="671490" cy="65383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0.58141</cdr:x>
      <cdr:y>0.33298</cdr:y>
    </cdr:from>
    <cdr:to>
      <cdr:x>0.69332</cdr:x>
      <cdr:y>0.34851</cdr:y>
    </cdr:to>
    <cdr:cxnSp macro="">
      <cdr:nvCxnSpPr>
        <cdr:cNvPr id="29" name="直线箭头连接符 28">
          <a:extLst xmlns:a="http://schemas.openxmlformats.org/drawingml/2006/main">
            <a:ext uri="{FF2B5EF4-FFF2-40B4-BE49-F238E27FC236}">
              <a16:creationId xmlns:a16="http://schemas.microsoft.com/office/drawing/2014/main" id="{623F9D87-84D1-7C4E-A7EE-770B75C692C4}"/>
            </a:ext>
          </a:extLst>
        </cdr:cNvPr>
        <cdr:cNvCxnSpPr>
          <a:endCxn xmlns:a="http://schemas.openxmlformats.org/drawingml/2006/main" id="8" idx="2"/>
        </cdr:cNvCxnSpPr>
      </cdr:nvCxnSpPr>
      <cdr:spPr>
        <a:xfrm xmlns:a="http://schemas.openxmlformats.org/drawingml/2006/main">
          <a:off x="2978648" y="1620244"/>
          <a:ext cx="573313" cy="75585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0.63931</cdr:x>
      <cdr:y>0.23739</cdr:y>
    </cdr:from>
    <cdr:to>
      <cdr:x>0.73263</cdr:x>
      <cdr:y>0.30826</cdr:y>
    </cdr:to>
    <cdr:cxnSp macro="">
      <cdr:nvCxnSpPr>
        <cdr:cNvPr id="31" name="直线箭头连接符 30">
          <a:extLst xmlns:a="http://schemas.openxmlformats.org/drawingml/2006/main">
            <a:ext uri="{FF2B5EF4-FFF2-40B4-BE49-F238E27FC236}">
              <a16:creationId xmlns:a16="http://schemas.microsoft.com/office/drawing/2014/main" id="{DA9BF11C-46B6-0E44-991D-2E59B80F4335}"/>
            </a:ext>
          </a:extLst>
        </cdr:cNvPr>
        <cdr:cNvCxnSpPr>
          <a:stCxn xmlns:a="http://schemas.openxmlformats.org/drawingml/2006/main" id="8" idx="0"/>
          <a:endCxn xmlns:a="http://schemas.openxmlformats.org/drawingml/2006/main" id="5" idx="5"/>
        </cdr:cNvCxnSpPr>
      </cdr:nvCxnSpPr>
      <cdr:spPr>
        <a:xfrm xmlns:a="http://schemas.openxmlformats.org/drawingml/2006/main" flipH="1" flipV="1">
          <a:off x="3275264" y="1155139"/>
          <a:ext cx="478083" cy="344824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0.53931</cdr:x>
      <cdr:y>0.23739</cdr:y>
    </cdr:from>
    <cdr:to>
      <cdr:x>0.58372</cdr:x>
      <cdr:y>0.29133</cdr:y>
    </cdr:to>
    <cdr:cxnSp macro="">
      <cdr:nvCxnSpPr>
        <cdr:cNvPr id="33" name="直线箭头连接符 32">
          <a:extLst xmlns:a="http://schemas.openxmlformats.org/drawingml/2006/main">
            <a:ext uri="{FF2B5EF4-FFF2-40B4-BE49-F238E27FC236}">
              <a16:creationId xmlns:a16="http://schemas.microsoft.com/office/drawing/2014/main" id="{3244A754-C46B-AB45-AFF4-EE5789831C09}"/>
            </a:ext>
          </a:extLst>
        </cdr:cNvPr>
        <cdr:cNvCxnSpPr>
          <a:stCxn xmlns:a="http://schemas.openxmlformats.org/drawingml/2006/main" id="5" idx="3"/>
          <a:endCxn xmlns:a="http://schemas.openxmlformats.org/drawingml/2006/main" id="7" idx="0"/>
        </cdr:cNvCxnSpPr>
      </cdr:nvCxnSpPr>
      <cdr:spPr>
        <a:xfrm xmlns:a="http://schemas.openxmlformats.org/drawingml/2006/main" flipH="1">
          <a:off x="2762953" y="1155139"/>
          <a:ext cx="227509" cy="262424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0.44038</cdr:x>
      <cdr:y>0.19705</cdr:y>
    </cdr:from>
    <cdr:to>
      <cdr:x>0.5722</cdr:x>
      <cdr:y>0.20893</cdr:y>
    </cdr:to>
    <cdr:cxnSp macro="">
      <cdr:nvCxnSpPr>
        <cdr:cNvPr id="37" name="直线箭头连接符 36">
          <a:extLst xmlns:a="http://schemas.openxmlformats.org/drawingml/2006/main">
            <a:ext uri="{FF2B5EF4-FFF2-40B4-BE49-F238E27FC236}">
              <a16:creationId xmlns:a16="http://schemas.microsoft.com/office/drawing/2014/main" id="{E5F08B61-5BD0-414C-872A-98E607EE4556}"/>
            </a:ext>
          </a:extLst>
        </cdr:cNvPr>
        <cdr:cNvCxnSpPr>
          <a:stCxn xmlns:a="http://schemas.openxmlformats.org/drawingml/2006/main" id="5" idx="2"/>
          <a:endCxn xmlns:a="http://schemas.openxmlformats.org/drawingml/2006/main" id="11" idx="6"/>
        </cdr:cNvCxnSpPr>
      </cdr:nvCxnSpPr>
      <cdr:spPr>
        <a:xfrm xmlns:a="http://schemas.openxmlformats.org/drawingml/2006/main" flipH="1" flipV="1">
          <a:off x="2256109" y="958851"/>
          <a:ext cx="675368" cy="57791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0.19386</cdr:x>
      <cdr:y>0.19705</cdr:y>
    </cdr:from>
    <cdr:to>
      <cdr:x>0.36176</cdr:x>
      <cdr:y>0.24551</cdr:y>
    </cdr:to>
    <cdr:cxnSp macro="">
      <cdr:nvCxnSpPr>
        <cdr:cNvPr id="39" name="直线箭头连接符 38">
          <a:extLst xmlns:a="http://schemas.openxmlformats.org/drawingml/2006/main">
            <a:ext uri="{FF2B5EF4-FFF2-40B4-BE49-F238E27FC236}">
              <a16:creationId xmlns:a16="http://schemas.microsoft.com/office/drawing/2014/main" id="{CE5944DC-0B77-D646-A656-6292F270ECA2}"/>
            </a:ext>
          </a:extLst>
        </cdr:cNvPr>
        <cdr:cNvCxnSpPr>
          <a:stCxn xmlns:a="http://schemas.openxmlformats.org/drawingml/2006/main" id="11" idx="2"/>
          <a:endCxn xmlns:a="http://schemas.openxmlformats.org/drawingml/2006/main" id="6" idx="7"/>
        </cdr:cNvCxnSpPr>
      </cdr:nvCxnSpPr>
      <cdr:spPr>
        <a:xfrm xmlns:a="http://schemas.openxmlformats.org/drawingml/2006/main" flipH="1">
          <a:off x="993146" y="958851"/>
          <a:ext cx="860191" cy="235782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0.20744</cdr:x>
      <cdr:y>0.73907</cdr:y>
    </cdr:from>
    <cdr:to>
      <cdr:x>0.3746</cdr:x>
      <cdr:y>0.76147</cdr:y>
    </cdr:to>
    <cdr:cxnSp macro="">
      <cdr:nvCxnSpPr>
        <cdr:cNvPr id="41" name="直线箭头连接符 40">
          <a:extLst xmlns:a="http://schemas.openxmlformats.org/drawingml/2006/main">
            <a:ext uri="{FF2B5EF4-FFF2-40B4-BE49-F238E27FC236}">
              <a16:creationId xmlns:a16="http://schemas.microsoft.com/office/drawing/2014/main" id="{D9C9B6B0-B0C7-4A4B-84C8-65D815EA151F}"/>
            </a:ext>
          </a:extLst>
        </cdr:cNvPr>
        <cdr:cNvCxnSpPr>
          <a:endCxn xmlns:a="http://schemas.openxmlformats.org/drawingml/2006/main" id="15" idx="2"/>
        </cdr:cNvCxnSpPr>
      </cdr:nvCxnSpPr>
      <cdr:spPr>
        <a:xfrm xmlns:a="http://schemas.openxmlformats.org/drawingml/2006/main" flipV="1">
          <a:off x="1062763" y="3596273"/>
          <a:ext cx="856342" cy="108963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0.4417</cdr:x>
      <cdr:y>0.6479</cdr:y>
    </cdr:from>
    <cdr:to>
      <cdr:x>0.47765</cdr:x>
      <cdr:y>0.71061</cdr:y>
    </cdr:to>
    <cdr:cxnSp macro="">
      <cdr:nvCxnSpPr>
        <cdr:cNvPr id="43" name="直线箭头连接符 42">
          <a:extLst xmlns:a="http://schemas.openxmlformats.org/drawingml/2006/main">
            <a:ext uri="{FF2B5EF4-FFF2-40B4-BE49-F238E27FC236}">
              <a16:creationId xmlns:a16="http://schemas.microsoft.com/office/drawing/2014/main" id="{46EECFFF-2854-5742-B3F9-6D17AA5F42E7}"/>
            </a:ext>
          </a:extLst>
        </cdr:cNvPr>
        <cdr:cNvCxnSpPr>
          <a:stCxn xmlns:a="http://schemas.openxmlformats.org/drawingml/2006/main" id="15" idx="7"/>
          <a:endCxn xmlns:a="http://schemas.openxmlformats.org/drawingml/2006/main" id="14" idx="4"/>
        </cdr:cNvCxnSpPr>
      </cdr:nvCxnSpPr>
      <cdr:spPr>
        <a:xfrm xmlns:a="http://schemas.openxmlformats.org/drawingml/2006/main" flipV="1">
          <a:off x="2262892" y="3152634"/>
          <a:ext cx="184171" cy="305141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0.1923</cdr:x>
      <cdr:y>0.59205</cdr:y>
    </cdr:from>
    <cdr:to>
      <cdr:x>0.43692</cdr:x>
      <cdr:y>0.60765</cdr:y>
    </cdr:to>
    <cdr:cxnSp macro="">
      <cdr:nvCxnSpPr>
        <cdr:cNvPr id="45" name="直线箭头连接符 44">
          <a:extLst xmlns:a="http://schemas.openxmlformats.org/drawingml/2006/main">
            <a:ext uri="{FF2B5EF4-FFF2-40B4-BE49-F238E27FC236}">
              <a16:creationId xmlns:a16="http://schemas.microsoft.com/office/drawing/2014/main" id="{AFE4AF41-E2FF-7C45-9C0C-CAF3B5CBE2E0}"/>
            </a:ext>
          </a:extLst>
        </cdr:cNvPr>
        <cdr:cNvCxnSpPr>
          <a:endCxn xmlns:a="http://schemas.openxmlformats.org/drawingml/2006/main" id="10" idx="6"/>
        </cdr:cNvCxnSpPr>
      </cdr:nvCxnSpPr>
      <cdr:spPr>
        <a:xfrm xmlns:a="http://schemas.openxmlformats.org/drawingml/2006/main" flipH="1" flipV="1">
          <a:off x="985201" y="2880850"/>
          <a:ext cx="1253219" cy="75919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0.14076</cdr:x>
      <cdr:y>0.09061</cdr:y>
    </cdr:from>
    <cdr:to>
      <cdr:x>0.26157</cdr:x>
      <cdr:y>0.21212</cdr:y>
    </cdr:to>
    <cdr:sp macro="" textlink="">
      <cdr:nvSpPr>
        <cdr:cNvPr id="2" name="椭圆 1">
          <a:extLst xmlns:a="http://schemas.openxmlformats.org/drawingml/2006/main">
            <a:ext uri="{FF2B5EF4-FFF2-40B4-BE49-F238E27FC236}">
              <a16:creationId xmlns:a16="http://schemas.microsoft.com/office/drawing/2014/main" id="{48CBCB31-2C9D-9543-AED2-64D4B64B4F58}"/>
            </a:ext>
          </a:extLst>
        </cdr:cNvPr>
        <cdr:cNvSpPr/>
      </cdr:nvSpPr>
      <cdr:spPr>
        <a:xfrm xmlns:a="http://schemas.openxmlformats.org/drawingml/2006/main">
          <a:off x="676957" y="458371"/>
          <a:ext cx="581012" cy="614715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0.43959</cdr:x>
      <cdr:y>0.407</cdr:y>
    </cdr:from>
    <cdr:to>
      <cdr:x>0.56041</cdr:x>
      <cdr:y>0.52851</cdr:y>
    </cdr:to>
    <cdr:sp macro="" textlink="">
      <cdr:nvSpPr>
        <cdr:cNvPr id="4" name="椭圆 3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2114138" y="2058994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0.14673</cdr:x>
      <cdr:y>0.51346</cdr:y>
    </cdr:from>
    <cdr:to>
      <cdr:x>0.26754</cdr:x>
      <cdr:y>0.63497</cdr:y>
    </cdr:to>
    <cdr:sp macro="" textlink="">
      <cdr:nvSpPr>
        <cdr:cNvPr id="5" name="椭圆 4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705645" y="2597598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0.15803</cdr:x>
      <cdr:y>0.75082</cdr:y>
    </cdr:from>
    <cdr:to>
      <cdr:x>0.27884</cdr:x>
      <cdr:y>0.87233</cdr:y>
    </cdr:to>
    <cdr:sp macro="" textlink="">
      <cdr:nvSpPr>
        <cdr:cNvPr id="6" name="椭圆 5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760023" y="3798374"/>
          <a:ext cx="581025" cy="614712"/>
        </a:xfrm>
        <a:prstGeom xmlns:a="http://schemas.openxmlformats.org/drawingml/2006/main" prst="ellipse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0.14673</cdr:x>
      <cdr:y>0.30942</cdr:y>
    </cdr:from>
    <cdr:to>
      <cdr:x>0.26754</cdr:x>
      <cdr:y>0.43093</cdr:y>
    </cdr:to>
    <cdr:sp macro="" textlink="">
      <cdr:nvSpPr>
        <cdr:cNvPr id="7" name="椭圆 6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705645" y="1565329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0.20975</cdr:x>
      <cdr:y>0.21566</cdr:y>
    </cdr:from>
    <cdr:to>
      <cdr:x>0.20975</cdr:x>
      <cdr:y>0.30942</cdr:y>
    </cdr:to>
    <cdr:cxnSp macro="">
      <cdr:nvCxnSpPr>
        <cdr:cNvPr id="9" name="直线箭头连接符 8">
          <a:extLst xmlns:a="http://schemas.openxmlformats.org/drawingml/2006/main">
            <a:ext uri="{FF2B5EF4-FFF2-40B4-BE49-F238E27FC236}">
              <a16:creationId xmlns:a16="http://schemas.microsoft.com/office/drawing/2014/main" id="{59355389-623D-4346-82FD-68D6E7340565}"/>
            </a:ext>
          </a:extLst>
        </cdr:cNvPr>
        <cdr:cNvCxnSpPr/>
      </cdr:nvCxnSpPr>
      <cdr:spPr>
        <a:xfrm xmlns:a="http://schemas.openxmlformats.org/drawingml/2006/main">
          <a:off x="1008762" y="1091024"/>
          <a:ext cx="0" cy="474305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0.20713</cdr:x>
      <cdr:y>0.43475</cdr:y>
    </cdr:from>
    <cdr:to>
      <cdr:x>0.21263</cdr:x>
      <cdr:y>0.51346</cdr:y>
    </cdr:to>
    <cdr:cxnSp macro="">
      <cdr:nvCxnSpPr>
        <cdr:cNvPr id="13" name="直线箭头连接符 12">
          <a:extLst xmlns:a="http://schemas.openxmlformats.org/drawingml/2006/main">
            <a:ext uri="{FF2B5EF4-FFF2-40B4-BE49-F238E27FC236}">
              <a16:creationId xmlns:a16="http://schemas.microsoft.com/office/drawing/2014/main" id="{EEB8F1D3-9841-244F-AEA8-B5FCCCA82D49}"/>
            </a:ext>
          </a:extLst>
        </cdr:cNvPr>
        <cdr:cNvCxnSpPr>
          <a:endCxn xmlns:a="http://schemas.openxmlformats.org/drawingml/2006/main" id="5" idx="0"/>
        </cdr:cNvCxnSpPr>
      </cdr:nvCxnSpPr>
      <cdr:spPr>
        <a:xfrm xmlns:a="http://schemas.openxmlformats.org/drawingml/2006/main" flipH="1">
          <a:off x="996158" y="2199388"/>
          <a:ext cx="26459" cy="39821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0.20713</cdr:x>
      <cdr:y>0.63497</cdr:y>
    </cdr:from>
    <cdr:to>
      <cdr:x>0.21844</cdr:x>
      <cdr:y>0.75082</cdr:y>
    </cdr:to>
    <cdr:cxnSp macro="">
      <cdr:nvCxnSpPr>
        <cdr:cNvPr id="15" name="直线箭头连接符 14">
          <a:extLst xmlns:a="http://schemas.openxmlformats.org/drawingml/2006/main">
            <a:ext uri="{FF2B5EF4-FFF2-40B4-BE49-F238E27FC236}">
              <a16:creationId xmlns:a16="http://schemas.microsoft.com/office/drawing/2014/main" id="{587467B1-4012-9C41-91C4-A9A69D7538DD}"/>
            </a:ext>
          </a:extLst>
        </cdr:cNvPr>
        <cdr:cNvCxnSpPr>
          <a:stCxn xmlns:a="http://schemas.openxmlformats.org/drawingml/2006/main" id="5" idx="4"/>
          <a:endCxn xmlns:a="http://schemas.openxmlformats.org/drawingml/2006/main" id="6" idx="0"/>
        </cdr:cNvCxnSpPr>
      </cdr:nvCxnSpPr>
      <cdr:spPr>
        <a:xfrm xmlns:a="http://schemas.openxmlformats.org/drawingml/2006/main">
          <a:off x="996158" y="3212310"/>
          <a:ext cx="54378" cy="586064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0.26754</cdr:x>
      <cdr:y>0.5</cdr:y>
    </cdr:from>
    <cdr:to>
      <cdr:x>0.45174</cdr:x>
      <cdr:y>0.57422</cdr:y>
    </cdr:to>
    <cdr:cxnSp macro="">
      <cdr:nvCxnSpPr>
        <cdr:cNvPr id="17" name="直线箭头连接符 16">
          <a:extLst xmlns:a="http://schemas.openxmlformats.org/drawingml/2006/main">
            <a:ext uri="{FF2B5EF4-FFF2-40B4-BE49-F238E27FC236}">
              <a16:creationId xmlns:a16="http://schemas.microsoft.com/office/drawing/2014/main" id="{39858FA0-036F-054A-BF63-39D9F38FFAE3}"/>
            </a:ext>
          </a:extLst>
        </cdr:cNvPr>
        <cdr:cNvCxnSpPr>
          <a:stCxn xmlns:a="http://schemas.openxmlformats.org/drawingml/2006/main" id="5" idx="6"/>
        </cdr:cNvCxnSpPr>
      </cdr:nvCxnSpPr>
      <cdr:spPr>
        <a:xfrm xmlns:a="http://schemas.openxmlformats.org/drawingml/2006/main" flipV="1">
          <a:off x="1286670" y="2529482"/>
          <a:ext cx="885874" cy="375472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0.27051</cdr:x>
      <cdr:y>0.37299</cdr:y>
    </cdr:from>
    <cdr:to>
      <cdr:x>0.46026</cdr:x>
      <cdr:y>0.42761</cdr:y>
    </cdr:to>
    <cdr:cxnSp macro="">
      <cdr:nvCxnSpPr>
        <cdr:cNvPr id="19" name="直线箭头连接符 18">
          <a:extLst xmlns:a="http://schemas.openxmlformats.org/drawingml/2006/main">
            <a:ext uri="{FF2B5EF4-FFF2-40B4-BE49-F238E27FC236}">
              <a16:creationId xmlns:a16="http://schemas.microsoft.com/office/drawing/2014/main" id="{56A1060F-40E0-4946-B580-5FCEFE703567}"/>
            </a:ext>
          </a:extLst>
        </cdr:cNvPr>
        <cdr:cNvCxnSpPr/>
      </cdr:nvCxnSpPr>
      <cdr:spPr>
        <a:xfrm xmlns:a="http://schemas.openxmlformats.org/drawingml/2006/main" flipH="1" flipV="1">
          <a:off x="1300969" y="1886965"/>
          <a:ext cx="912565" cy="276321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0.14076</cdr:x>
      <cdr:y>0.09343</cdr:y>
    </cdr:from>
    <cdr:to>
      <cdr:x>0.26157</cdr:x>
      <cdr:y>0.21494</cdr:y>
    </cdr:to>
    <cdr:sp macro="" textlink="">
      <cdr:nvSpPr>
        <cdr:cNvPr id="2" name="椭圆 1">
          <a:extLst xmlns:a="http://schemas.openxmlformats.org/drawingml/2006/main">
            <a:ext uri="{FF2B5EF4-FFF2-40B4-BE49-F238E27FC236}">
              <a16:creationId xmlns:a16="http://schemas.microsoft.com/office/drawing/2014/main" id="{48CBCB31-2C9D-9543-AED2-64D4B64B4F58}"/>
            </a:ext>
          </a:extLst>
        </cdr:cNvPr>
        <cdr:cNvSpPr/>
      </cdr:nvSpPr>
      <cdr:spPr>
        <a:xfrm xmlns:a="http://schemas.openxmlformats.org/drawingml/2006/main">
          <a:off x="676967" y="472678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0.43959</cdr:x>
      <cdr:y>0.407</cdr:y>
    </cdr:from>
    <cdr:to>
      <cdr:x>0.56041</cdr:x>
      <cdr:y>0.52851</cdr:y>
    </cdr:to>
    <cdr:sp macro="" textlink="">
      <cdr:nvSpPr>
        <cdr:cNvPr id="4" name="椭圆 3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2114138" y="2058994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0.14673</cdr:x>
      <cdr:y>0.51346</cdr:y>
    </cdr:from>
    <cdr:to>
      <cdr:x>0.26754</cdr:x>
      <cdr:y>0.63497</cdr:y>
    </cdr:to>
    <cdr:sp macro="" textlink="">
      <cdr:nvSpPr>
        <cdr:cNvPr id="5" name="椭圆 4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705645" y="2597598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0.15803</cdr:x>
      <cdr:y>0.75082</cdr:y>
    </cdr:from>
    <cdr:to>
      <cdr:x>0.27884</cdr:x>
      <cdr:y>0.87233</cdr:y>
    </cdr:to>
    <cdr:sp macro="" textlink="">
      <cdr:nvSpPr>
        <cdr:cNvPr id="6" name="椭圆 5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760023" y="3798374"/>
          <a:ext cx="581025" cy="614712"/>
        </a:xfrm>
        <a:prstGeom xmlns:a="http://schemas.openxmlformats.org/drawingml/2006/main" prst="ellipse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0.14673</cdr:x>
      <cdr:y>0.30942</cdr:y>
    </cdr:from>
    <cdr:to>
      <cdr:x>0.26754</cdr:x>
      <cdr:y>0.43093</cdr:y>
    </cdr:to>
    <cdr:sp macro="" textlink="">
      <cdr:nvSpPr>
        <cdr:cNvPr id="7" name="椭圆 6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705645" y="1565329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0.20975</cdr:x>
      <cdr:y>0.21566</cdr:y>
    </cdr:from>
    <cdr:to>
      <cdr:x>0.20975</cdr:x>
      <cdr:y>0.30942</cdr:y>
    </cdr:to>
    <cdr:cxnSp macro="">
      <cdr:nvCxnSpPr>
        <cdr:cNvPr id="9" name="直线箭头连接符 8">
          <a:extLst xmlns:a="http://schemas.openxmlformats.org/drawingml/2006/main">
            <a:ext uri="{FF2B5EF4-FFF2-40B4-BE49-F238E27FC236}">
              <a16:creationId xmlns:a16="http://schemas.microsoft.com/office/drawing/2014/main" id="{59355389-623D-4346-82FD-68D6E7340565}"/>
            </a:ext>
          </a:extLst>
        </cdr:cNvPr>
        <cdr:cNvCxnSpPr/>
      </cdr:nvCxnSpPr>
      <cdr:spPr>
        <a:xfrm xmlns:a="http://schemas.openxmlformats.org/drawingml/2006/main">
          <a:off x="1008762" y="1091024"/>
          <a:ext cx="0" cy="474305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0.20713</cdr:x>
      <cdr:y>0.43475</cdr:y>
    </cdr:from>
    <cdr:to>
      <cdr:x>0.21263</cdr:x>
      <cdr:y>0.51346</cdr:y>
    </cdr:to>
    <cdr:cxnSp macro="">
      <cdr:nvCxnSpPr>
        <cdr:cNvPr id="13" name="直线箭头连接符 12">
          <a:extLst xmlns:a="http://schemas.openxmlformats.org/drawingml/2006/main">
            <a:ext uri="{FF2B5EF4-FFF2-40B4-BE49-F238E27FC236}">
              <a16:creationId xmlns:a16="http://schemas.microsoft.com/office/drawing/2014/main" id="{EEB8F1D3-9841-244F-AEA8-B5FCCCA82D49}"/>
            </a:ext>
          </a:extLst>
        </cdr:cNvPr>
        <cdr:cNvCxnSpPr>
          <a:endCxn xmlns:a="http://schemas.openxmlformats.org/drawingml/2006/main" id="5" idx="0"/>
        </cdr:cNvCxnSpPr>
      </cdr:nvCxnSpPr>
      <cdr:spPr>
        <a:xfrm xmlns:a="http://schemas.openxmlformats.org/drawingml/2006/main" flipH="1">
          <a:off x="996158" y="2199388"/>
          <a:ext cx="26459" cy="39821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0.20713</cdr:x>
      <cdr:y>0.63497</cdr:y>
    </cdr:from>
    <cdr:to>
      <cdr:x>0.21844</cdr:x>
      <cdr:y>0.75082</cdr:y>
    </cdr:to>
    <cdr:cxnSp macro="">
      <cdr:nvCxnSpPr>
        <cdr:cNvPr id="15" name="直线箭头连接符 14">
          <a:extLst xmlns:a="http://schemas.openxmlformats.org/drawingml/2006/main">
            <a:ext uri="{FF2B5EF4-FFF2-40B4-BE49-F238E27FC236}">
              <a16:creationId xmlns:a16="http://schemas.microsoft.com/office/drawing/2014/main" id="{587467B1-4012-9C41-91C4-A9A69D7538DD}"/>
            </a:ext>
          </a:extLst>
        </cdr:cNvPr>
        <cdr:cNvCxnSpPr>
          <a:stCxn xmlns:a="http://schemas.openxmlformats.org/drawingml/2006/main" id="5" idx="4"/>
          <a:endCxn xmlns:a="http://schemas.openxmlformats.org/drawingml/2006/main" id="6" idx="0"/>
        </cdr:cNvCxnSpPr>
      </cdr:nvCxnSpPr>
      <cdr:spPr>
        <a:xfrm xmlns:a="http://schemas.openxmlformats.org/drawingml/2006/main">
          <a:off x="996158" y="3212310"/>
          <a:ext cx="54378" cy="586064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0.26754</cdr:x>
      <cdr:y>0.5</cdr:y>
    </cdr:from>
    <cdr:to>
      <cdr:x>0.45174</cdr:x>
      <cdr:y>0.57422</cdr:y>
    </cdr:to>
    <cdr:cxnSp macro="">
      <cdr:nvCxnSpPr>
        <cdr:cNvPr id="17" name="直线箭头连接符 16">
          <a:extLst xmlns:a="http://schemas.openxmlformats.org/drawingml/2006/main">
            <a:ext uri="{FF2B5EF4-FFF2-40B4-BE49-F238E27FC236}">
              <a16:creationId xmlns:a16="http://schemas.microsoft.com/office/drawing/2014/main" id="{39858FA0-036F-054A-BF63-39D9F38FFAE3}"/>
            </a:ext>
          </a:extLst>
        </cdr:cNvPr>
        <cdr:cNvCxnSpPr>
          <a:stCxn xmlns:a="http://schemas.openxmlformats.org/drawingml/2006/main" id="5" idx="6"/>
        </cdr:cNvCxnSpPr>
      </cdr:nvCxnSpPr>
      <cdr:spPr>
        <a:xfrm xmlns:a="http://schemas.openxmlformats.org/drawingml/2006/main" flipV="1">
          <a:off x="1286670" y="2529482"/>
          <a:ext cx="885874" cy="375472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0.26754</cdr:x>
      <cdr:y>0.37017</cdr:y>
    </cdr:from>
    <cdr:to>
      <cdr:x>0.45729</cdr:x>
      <cdr:y>0.42479</cdr:y>
    </cdr:to>
    <cdr:cxnSp macro="">
      <cdr:nvCxnSpPr>
        <cdr:cNvPr id="19" name="直线箭头连接符 18">
          <a:extLst xmlns:a="http://schemas.openxmlformats.org/drawingml/2006/main">
            <a:ext uri="{FF2B5EF4-FFF2-40B4-BE49-F238E27FC236}">
              <a16:creationId xmlns:a16="http://schemas.microsoft.com/office/drawing/2014/main" id="{56A1060F-40E0-4946-B580-5FCEFE703567}"/>
            </a:ext>
          </a:extLst>
        </cdr:cNvPr>
        <cdr:cNvCxnSpPr>
          <a:stCxn xmlns:a="http://schemas.openxmlformats.org/drawingml/2006/main" id="4" idx="1"/>
          <a:endCxn xmlns:a="http://schemas.openxmlformats.org/drawingml/2006/main" id="7" idx="6"/>
        </cdr:cNvCxnSpPr>
      </cdr:nvCxnSpPr>
      <cdr:spPr>
        <a:xfrm xmlns:a="http://schemas.openxmlformats.org/drawingml/2006/main" flipH="1" flipV="1">
          <a:off x="1286670" y="1872685"/>
          <a:ext cx="912557" cy="276331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0.14076</cdr:x>
      <cdr:y>0.09061</cdr:y>
    </cdr:from>
    <cdr:to>
      <cdr:x>0.26157</cdr:x>
      <cdr:y>0.21212</cdr:y>
    </cdr:to>
    <cdr:sp macro="" textlink="">
      <cdr:nvSpPr>
        <cdr:cNvPr id="2" name="椭圆 1">
          <a:extLst xmlns:a="http://schemas.openxmlformats.org/drawingml/2006/main">
            <a:ext uri="{FF2B5EF4-FFF2-40B4-BE49-F238E27FC236}">
              <a16:creationId xmlns:a16="http://schemas.microsoft.com/office/drawing/2014/main" id="{48CBCB31-2C9D-9543-AED2-64D4B64B4F58}"/>
            </a:ext>
          </a:extLst>
        </cdr:cNvPr>
        <cdr:cNvSpPr/>
      </cdr:nvSpPr>
      <cdr:spPr>
        <a:xfrm xmlns:a="http://schemas.openxmlformats.org/drawingml/2006/main">
          <a:off x="676957" y="458371"/>
          <a:ext cx="581012" cy="614715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0.43959</cdr:x>
      <cdr:y>0.407</cdr:y>
    </cdr:from>
    <cdr:to>
      <cdr:x>0.56041</cdr:x>
      <cdr:y>0.52851</cdr:y>
    </cdr:to>
    <cdr:sp macro="" textlink="">
      <cdr:nvSpPr>
        <cdr:cNvPr id="4" name="椭圆 3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2114138" y="2058994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0.14673</cdr:x>
      <cdr:y>0.51346</cdr:y>
    </cdr:from>
    <cdr:to>
      <cdr:x>0.26754</cdr:x>
      <cdr:y>0.63497</cdr:y>
    </cdr:to>
    <cdr:sp macro="" textlink="">
      <cdr:nvSpPr>
        <cdr:cNvPr id="5" name="椭圆 4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705645" y="2597598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0.15803</cdr:x>
      <cdr:y>0.75082</cdr:y>
    </cdr:from>
    <cdr:to>
      <cdr:x>0.27884</cdr:x>
      <cdr:y>0.87233</cdr:y>
    </cdr:to>
    <cdr:sp macro="" textlink="">
      <cdr:nvSpPr>
        <cdr:cNvPr id="6" name="椭圆 5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760023" y="3798374"/>
          <a:ext cx="581025" cy="614712"/>
        </a:xfrm>
        <a:prstGeom xmlns:a="http://schemas.openxmlformats.org/drawingml/2006/main" prst="ellipse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0.14673</cdr:x>
      <cdr:y>0.30942</cdr:y>
    </cdr:from>
    <cdr:to>
      <cdr:x>0.26754</cdr:x>
      <cdr:y>0.43093</cdr:y>
    </cdr:to>
    <cdr:sp macro="" textlink="">
      <cdr:nvSpPr>
        <cdr:cNvPr id="7" name="椭圆 6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705645" y="1565329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0.20975</cdr:x>
      <cdr:y>0.21566</cdr:y>
    </cdr:from>
    <cdr:to>
      <cdr:x>0.20975</cdr:x>
      <cdr:y>0.30942</cdr:y>
    </cdr:to>
    <cdr:cxnSp macro="">
      <cdr:nvCxnSpPr>
        <cdr:cNvPr id="9" name="直线箭头连接符 8">
          <a:extLst xmlns:a="http://schemas.openxmlformats.org/drawingml/2006/main">
            <a:ext uri="{FF2B5EF4-FFF2-40B4-BE49-F238E27FC236}">
              <a16:creationId xmlns:a16="http://schemas.microsoft.com/office/drawing/2014/main" id="{59355389-623D-4346-82FD-68D6E7340565}"/>
            </a:ext>
          </a:extLst>
        </cdr:cNvPr>
        <cdr:cNvCxnSpPr/>
      </cdr:nvCxnSpPr>
      <cdr:spPr>
        <a:xfrm xmlns:a="http://schemas.openxmlformats.org/drawingml/2006/main">
          <a:off x="1008762" y="1091024"/>
          <a:ext cx="0" cy="474305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0.20713</cdr:x>
      <cdr:y>0.43475</cdr:y>
    </cdr:from>
    <cdr:to>
      <cdr:x>0.21263</cdr:x>
      <cdr:y>0.51346</cdr:y>
    </cdr:to>
    <cdr:cxnSp macro="">
      <cdr:nvCxnSpPr>
        <cdr:cNvPr id="13" name="直线箭头连接符 12">
          <a:extLst xmlns:a="http://schemas.openxmlformats.org/drawingml/2006/main">
            <a:ext uri="{FF2B5EF4-FFF2-40B4-BE49-F238E27FC236}">
              <a16:creationId xmlns:a16="http://schemas.microsoft.com/office/drawing/2014/main" id="{EEB8F1D3-9841-244F-AEA8-B5FCCCA82D49}"/>
            </a:ext>
          </a:extLst>
        </cdr:cNvPr>
        <cdr:cNvCxnSpPr>
          <a:endCxn xmlns:a="http://schemas.openxmlformats.org/drawingml/2006/main" id="5" idx="0"/>
        </cdr:cNvCxnSpPr>
      </cdr:nvCxnSpPr>
      <cdr:spPr>
        <a:xfrm xmlns:a="http://schemas.openxmlformats.org/drawingml/2006/main" flipH="1">
          <a:off x="996158" y="2199388"/>
          <a:ext cx="26459" cy="39821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0.20713</cdr:x>
      <cdr:y>0.63497</cdr:y>
    </cdr:from>
    <cdr:to>
      <cdr:x>0.21844</cdr:x>
      <cdr:y>0.75082</cdr:y>
    </cdr:to>
    <cdr:cxnSp macro="">
      <cdr:nvCxnSpPr>
        <cdr:cNvPr id="15" name="直线箭头连接符 14">
          <a:extLst xmlns:a="http://schemas.openxmlformats.org/drawingml/2006/main">
            <a:ext uri="{FF2B5EF4-FFF2-40B4-BE49-F238E27FC236}">
              <a16:creationId xmlns:a16="http://schemas.microsoft.com/office/drawing/2014/main" id="{587467B1-4012-9C41-91C4-A9A69D7538DD}"/>
            </a:ext>
          </a:extLst>
        </cdr:cNvPr>
        <cdr:cNvCxnSpPr>
          <a:stCxn xmlns:a="http://schemas.openxmlformats.org/drawingml/2006/main" id="5" idx="4"/>
          <a:endCxn xmlns:a="http://schemas.openxmlformats.org/drawingml/2006/main" id="6" idx="0"/>
        </cdr:cNvCxnSpPr>
      </cdr:nvCxnSpPr>
      <cdr:spPr>
        <a:xfrm xmlns:a="http://schemas.openxmlformats.org/drawingml/2006/main">
          <a:off x="996158" y="3212310"/>
          <a:ext cx="54378" cy="586064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0.26754</cdr:x>
      <cdr:y>0.5</cdr:y>
    </cdr:from>
    <cdr:to>
      <cdr:x>0.45174</cdr:x>
      <cdr:y>0.57422</cdr:y>
    </cdr:to>
    <cdr:cxnSp macro="">
      <cdr:nvCxnSpPr>
        <cdr:cNvPr id="17" name="直线箭头连接符 16">
          <a:extLst xmlns:a="http://schemas.openxmlformats.org/drawingml/2006/main">
            <a:ext uri="{FF2B5EF4-FFF2-40B4-BE49-F238E27FC236}">
              <a16:creationId xmlns:a16="http://schemas.microsoft.com/office/drawing/2014/main" id="{39858FA0-036F-054A-BF63-39D9F38FFAE3}"/>
            </a:ext>
          </a:extLst>
        </cdr:cNvPr>
        <cdr:cNvCxnSpPr>
          <a:stCxn xmlns:a="http://schemas.openxmlformats.org/drawingml/2006/main" id="5" idx="6"/>
        </cdr:cNvCxnSpPr>
      </cdr:nvCxnSpPr>
      <cdr:spPr>
        <a:xfrm xmlns:a="http://schemas.openxmlformats.org/drawingml/2006/main" flipV="1">
          <a:off x="1286670" y="2529482"/>
          <a:ext cx="885874" cy="375472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0.27051</cdr:x>
      <cdr:y>0.37299</cdr:y>
    </cdr:from>
    <cdr:to>
      <cdr:x>0.46026</cdr:x>
      <cdr:y>0.42761</cdr:y>
    </cdr:to>
    <cdr:cxnSp macro="">
      <cdr:nvCxnSpPr>
        <cdr:cNvPr id="19" name="直线箭头连接符 18">
          <a:extLst xmlns:a="http://schemas.openxmlformats.org/drawingml/2006/main">
            <a:ext uri="{FF2B5EF4-FFF2-40B4-BE49-F238E27FC236}">
              <a16:creationId xmlns:a16="http://schemas.microsoft.com/office/drawing/2014/main" id="{56A1060F-40E0-4946-B580-5FCEFE703567}"/>
            </a:ext>
          </a:extLst>
        </cdr:cNvPr>
        <cdr:cNvCxnSpPr/>
      </cdr:nvCxnSpPr>
      <cdr:spPr>
        <a:xfrm xmlns:a="http://schemas.openxmlformats.org/drawingml/2006/main" flipH="1" flipV="1">
          <a:off x="1300969" y="1886965"/>
          <a:ext cx="912565" cy="276321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0.57663</cdr:x>
      <cdr:y>0.40352</cdr:y>
    </cdr:from>
    <cdr:to>
      <cdr:x>0.87504</cdr:x>
      <cdr:y>0.55414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78379195-2A27-1447-939F-CBFD6099D34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2773203" y="2041401"/>
          <a:ext cx="1435144" cy="761981"/>
        </a:xfrm>
        <a:prstGeom xmlns:a="http://schemas.openxmlformats.org/drawingml/2006/main" prst="rect">
          <a:avLst/>
        </a:prstGeom>
      </cdr:spPr>
    </cdr:pic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0.14076</cdr:x>
      <cdr:y>0.09343</cdr:y>
    </cdr:from>
    <cdr:to>
      <cdr:x>0.26157</cdr:x>
      <cdr:y>0.21494</cdr:y>
    </cdr:to>
    <cdr:sp macro="" textlink="">
      <cdr:nvSpPr>
        <cdr:cNvPr id="2" name="椭圆 1">
          <a:extLst xmlns:a="http://schemas.openxmlformats.org/drawingml/2006/main">
            <a:ext uri="{FF2B5EF4-FFF2-40B4-BE49-F238E27FC236}">
              <a16:creationId xmlns:a16="http://schemas.microsoft.com/office/drawing/2014/main" id="{48CBCB31-2C9D-9543-AED2-64D4B64B4F58}"/>
            </a:ext>
          </a:extLst>
        </cdr:cNvPr>
        <cdr:cNvSpPr/>
      </cdr:nvSpPr>
      <cdr:spPr>
        <a:xfrm xmlns:a="http://schemas.openxmlformats.org/drawingml/2006/main">
          <a:off x="676967" y="472678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0.43959</cdr:x>
      <cdr:y>0.407</cdr:y>
    </cdr:from>
    <cdr:to>
      <cdr:x>0.56041</cdr:x>
      <cdr:y>0.52851</cdr:y>
    </cdr:to>
    <cdr:sp macro="" textlink="">
      <cdr:nvSpPr>
        <cdr:cNvPr id="4" name="椭圆 3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2114138" y="2058994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0.14673</cdr:x>
      <cdr:y>0.51346</cdr:y>
    </cdr:from>
    <cdr:to>
      <cdr:x>0.26754</cdr:x>
      <cdr:y>0.63497</cdr:y>
    </cdr:to>
    <cdr:sp macro="" textlink="">
      <cdr:nvSpPr>
        <cdr:cNvPr id="5" name="椭圆 4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705645" y="2597598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0.15803</cdr:x>
      <cdr:y>0.75082</cdr:y>
    </cdr:from>
    <cdr:to>
      <cdr:x>0.27884</cdr:x>
      <cdr:y>0.87233</cdr:y>
    </cdr:to>
    <cdr:sp macro="" textlink="">
      <cdr:nvSpPr>
        <cdr:cNvPr id="6" name="椭圆 5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760023" y="3798374"/>
          <a:ext cx="581025" cy="614712"/>
        </a:xfrm>
        <a:prstGeom xmlns:a="http://schemas.openxmlformats.org/drawingml/2006/main" prst="ellipse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0.14673</cdr:x>
      <cdr:y>0.30942</cdr:y>
    </cdr:from>
    <cdr:to>
      <cdr:x>0.26754</cdr:x>
      <cdr:y>0.43093</cdr:y>
    </cdr:to>
    <cdr:sp macro="" textlink="">
      <cdr:nvSpPr>
        <cdr:cNvPr id="7" name="椭圆 6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705645" y="1565329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0.20975</cdr:x>
      <cdr:y>0.21566</cdr:y>
    </cdr:from>
    <cdr:to>
      <cdr:x>0.20975</cdr:x>
      <cdr:y>0.30942</cdr:y>
    </cdr:to>
    <cdr:cxnSp macro="">
      <cdr:nvCxnSpPr>
        <cdr:cNvPr id="9" name="直线箭头连接符 8">
          <a:extLst xmlns:a="http://schemas.openxmlformats.org/drawingml/2006/main">
            <a:ext uri="{FF2B5EF4-FFF2-40B4-BE49-F238E27FC236}">
              <a16:creationId xmlns:a16="http://schemas.microsoft.com/office/drawing/2014/main" id="{59355389-623D-4346-82FD-68D6E7340565}"/>
            </a:ext>
          </a:extLst>
        </cdr:cNvPr>
        <cdr:cNvCxnSpPr/>
      </cdr:nvCxnSpPr>
      <cdr:spPr>
        <a:xfrm xmlns:a="http://schemas.openxmlformats.org/drawingml/2006/main">
          <a:off x="1008762" y="1091024"/>
          <a:ext cx="0" cy="474305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0.20713</cdr:x>
      <cdr:y>0.43475</cdr:y>
    </cdr:from>
    <cdr:to>
      <cdr:x>0.21263</cdr:x>
      <cdr:y>0.51346</cdr:y>
    </cdr:to>
    <cdr:cxnSp macro="">
      <cdr:nvCxnSpPr>
        <cdr:cNvPr id="13" name="直线箭头连接符 12">
          <a:extLst xmlns:a="http://schemas.openxmlformats.org/drawingml/2006/main">
            <a:ext uri="{FF2B5EF4-FFF2-40B4-BE49-F238E27FC236}">
              <a16:creationId xmlns:a16="http://schemas.microsoft.com/office/drawing/2014/main" id="{EEB8F1D3-9841-244F-AEA8-B5FCCCA82D49}"/>
            </a:ext>
          </a:extLst>
        </cdr:cNvPr>
        <cdr:cNvCxnSpPr>
          <a:endCxn xmlns:a="http://schemas.openxmlformats.org/drawingml/2006/main" id="5" idx="0"/>
        </cdr:cNvCxnSpPr>
      </cdr:nvCxnSpPr>
      <cdr:spPr>
        <a:xfrm xmlns:a="http://schemas.openxmlformats.org/drawingml/2006/main" flipH="1">
          <a:off x="996158" y="2199388"/>
          <a:ext cx="26459" cy="39821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0.20713</cdr:x>
      <cdr:y>0.63497</cdr:y>
    </cdr:from>
    <cdr:to>
      <cdr:x>0.21844</cdr:x>
      <cdr:y>0.75082</cdr:y>
    </cdr:to>
    <cdr:cxnSp macro="">
      <cdr:nvCxnSpPr>
        <cdr:cNvPr id="15" name="直线箭头连接符 14">
          <a:extLst xmlns:a="http://schemas.openxmlformats.org/drawingml/2006/main">
            <a:ext uri="{FF2B5EF4-FFF2-40B4-BE49-F238E27FC236}">
              <a16:creationId xmlns:a16="http://schemas.microsoft.com/office/drawing/2014/main" id="{587467B1-4012-9C41-91C4-A9A69D7538DD}"/>
            </a:ext>
          </a:extLst>
        </cdr:cNvPr>
        <cdr:cNvCxnSpPr>
          <a:stCxn xmlns:a="http://schemas.openxmlformats.org/drawingml/2006/main" id="5" idx="4"/>
          <a:endCxn xmlns:a="http://schemas.openxmlformats.org/drawingml/2006/main" id="6" idx="0"/>
        </cdr:cNvCxnSpPr>
      </cdr:nvCxnSpPr>
      <cdr:spPr>
        <a:xfrm xmlns:a="http://schemas.openxmlformats.org/drawingml/2006/main">
          <a:off x="996158" y="3212310"/>
          <a:ext cx="54378" cy="586064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0.26754</cdr:x>
      <cdr:y>0.5</cdr:y>
    </cdr:from>
    <cdr:to>
      <cdr:x>0.45174</cdr:x>
      <cdr:y>0.57422</cdr:y>
    </cdr:to>
    <cdr:cxnSp macro="">
      <cdr:nvCxnSpPr>
        <cdr:cNvPr id="17" name="直线箭头连接符 16">
          <a:extLst xmlns:a="http://schemas.openxmlformats.org/drawingml/2006/main">
            <a:ext uri="{FF2B5EF4-FFF2-40B4-BE49-F238E27FC236}">
              <a16:creationId xmlns:a16="http://schemas.microsoft.com/office/drawing/2014/main" id="{39858FA0-036F-054A-BF63-39D9F38FFAE3}"/>
            </a:ext>
          </a:extLst>
        </cdr:cNvPr>
        <cdr:cNvCxnSpPr>
          <a:stCxn xmlns:a="http://schemas.openxmlformats.org/drawingml/2006/main" id="5" idx="6"/>
        </cdr:cNvCxnSpPr>
      </cdr:nvCxnSpPr>
      <cdr:spPr>
        <a:xfrm xmlns:a="http://schemas.openxmlformats.org/drawingml/2006/main" flipV="1">
          <a:off x="1286670" y="2529482"/>
          <a:ext cx="885874" cy="375472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0.26754</cdr:x>
      <cdr:y>0.37017</cdr:y>
    </cdr:from>
    <cdr:to>
      <cdr:x>0.45729</cdr:x>
      <cdr:y>0.42479</cdr:y>
    </cdr:to>
    <cdr:cxnSp macro="">
      <cdr:nvCxnSpPr>
        <cdr:cNvPr id="19" name="直线箭头连接符 18">
          <a:extLst xmlns:a="http://schemas.openxmlformats.org/drawingml/2006/main">
            <a:ext uri="{FF2B5EF4-FFF2-40B4-BE49-F238E27FC236}">
              <a16:creationId xmlns:a16="http://schemas.microsoft.com/office/drawing/2014/main" id="{56A1060F-40E0-4946-B580-5FCEFE703567}"/>
            </a:ext>
          </a:extLst>
        </cdr:cNvPr>
        <cdr:cNvCxnSpPr>
          <a:stCxn xmlns:a="http://schemas.openxmlformats.org/drawingml/2006/main" id="4" idx="1"/>
          <a:endCxn xmlns:a="http://schemas.openxmlformats.org/drawingml/2006/main" id="7" idx="6"/>
        </cdr:cNvCxnSpPr>
      </cdr:nvCxnSpPr>
      <cdr:spPr>
        <a:xfrm xmlns:a="http://schemas.openxmlformats.org/drawingml/2006/main" flipH="1" flipV="1">
          <a:off x="1286670" y="1872685"/>
          <a:ext cx="912557" cy="276331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0.14076</cdr:x>
      <cdr:y>0.09343</cdr:y>
    </cdr:from>
    <cdr:to>
      <cdr:x>0.26157</cdr:x>
      <cdr:y>0.21494</cdr:y>
    </cdr:to>
    <cdr:sp macro="" textlink="">
      <cdr:nvSpPr>
        <cdr:cNvPr id="2" name="椭圆 1">
          <a:extLst xmlns:a="http://schemas.openxmlformats.org/drawingml/2006/main">
            <a:ext uri="{FF2B5EF4-FFF2-40B4-BE49-F238E27FC236}">
              <a16:creationId xmlns:a16="http://schemas.microsoft.com/office/drawing/2014/main" id="{48CBCB31-2C9D-9543-AED2-64D4B64B4F58}"/>
            </a:ext>
          </a:extLst>
        </cdr:cNvPr>
        <cdr:cNvSpPr/>
      </cdr:nvSpPr>
      <cdr:spPr>
        <a:xfrm xmlns:a="http://schemas.openxmlformats.org/drawingml/2006/main">
          <a:off x="676967" y="472678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0.43959</cdr:x>
      <cdr:y>0.407</cdr:y>
    </cdr:from>
    <cdr:to>
      <cdr:x>0.56041</cdr:x>
      <cdr:y>0.52851</cdr:y>
    </cdr:to>
    <cdr:sp macro="" textlink="">
      <cdr:nvSpPr>
        <cdr:cNvPr id="4" name="椭圆 3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2114138" y="2058994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0.14673</cdr:x>
      <cdr:y>0.51346</cdr:y>
    </cdr:from>
    <cdr:to>
      <cdr:x>0.26754</cdr:x>
      <cdr:y>0.63497</cdr:y>
    </cdr:to>
    <cdr:sp macro="" textlink="">
      <cdr:nvSpPr>
        <cdr:cNvPr id="5" name="椭圆 4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705645" y="2597598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0.15803</cdr:x>
      <cdr:y>0.75082</cdr:y>
    </cdr:from>
    <cdr:to>
      <cdr:x>0.27884</cdr:x>
      <cdr:y>0.87233</cdr:y>
    </cdr:to>
    <cdr:sp macro="" textlink="">
      <cdr:nvSpPr>
        <cdr:cNvPr id="6" name="椭圆 5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760023" y="3798374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0.14673</cdr:x>
      <cdr:y>0.30942</cdr:y>
    </cdr:from>
    <cdr:to>
      <cdr:x>0.26754</cdr:x>
      <cdr:y>0.43093</cdr:y>
    </cdr:to>
    <cdr:sp macro="" textlink="">
      <cdr:nvSpPr>
        <cdr:cNvPr id="7" name="椭圆 6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705645" y="1565329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0.20975</cdr:x>
      <cdr:y>0.21566</cdr:y>
    </cdr:from>
    <cdr:to>
      <cdr:x>0.20975</cdr:x>
      <cdr:y>0.30942</cdr:y>
    </cdr:to>
    <cdr:cxnSp macro="">
      <cdr:nvCxnSpPr>
        <cdr:cNvPr id="9" name="直线箭头连接符 8">
          <a:extLst xmlns:a="http://schemas.openxmlformats.org/drawingml/2006/main">
            <a:ext uri="{FF2B5EF4-FFF2-40B4-BE49-F238E27FC236}">
              <a16:creationId xmlns:a16="http://schemas.microsoft.com/office/drawing/2014/main" id="{59355389-623D-4346-82FD-68D6E7340565}"/>
            </a:ext>
          </a:extLst>
        </cdr:cNvPr>
        <cdr:cNvCxnSpPr/>
      </cdr:nvCxnSpPr>
      <cdr:spPr>
        <a:xfrm xmlns:a="http://schemas.openxmlformats.org/drawingml/2006/main">
          <a:off x="1008762" y="1091024"/>
          <a:ext cx="0" cy="474305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0.20713</cdr:x>
      <cdr:y>0.43475</cdr:y>
    </cdr:from>
    <cdr:to>
      <cdr:x>0.21263</cdr:x>
      <cdr:y>0.51346</cdr:y>
    </cdr:to>
    <cdr:cxnSp macro="">
      <cdr:nvCxnSpPr>
        <cdr:cNvPr id="13" name="直线箭头连接符 12">
          <a:extLst xmlns:a="http://schemas.openxmlformats.org/drawingml/2006/main">
            <a:ext uri="{FF2B5EF4-FFF2-40B4-BE49-F238E27FC236}">
              <a16:creationId xmlns:a16="http://schemas.microsoft.com/office/drawing/2014/main" id="{EEB8F1D3-9841-244F-AEA8-B5FCCCA82D49}"/>
            </a:ext>
          </a:extLst>
        </cdr:cNvPr>
        <cdr:cNvCxnSpPr>
          <a:endCxn xmlns:a="http://schemas.openxmlformats.org/drawingml/2006/main" id="5" idx="0"/>
        </cdr:cNvCxnSpPr>
      </cdr:nvCxnSpPr>
      <cdr:spPr>
        <a:xfrm xmlns:a="http://schemas.openxmlformats.org/drawingml/2006/main" flipH="1">
          <a:off x="996158" y="2199388"/>
          <a:ext cx="26459" cy="39821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0.20713</cdr:x>
      <cdr:y>0.63497</cdr:y>
    </cdr:from>
    <cdr:to>
      <cdr:x>0.21844</cdr:x>
      <cdr:y>0.75082</cdr:y>
    </cdr:to>
    <cdr:cxnSp macro="">
      <cdr:nvCxnSpPr>
        <cdr:cNvPr id="15" name="直线箭头连接符 14">
          <a:extLst xmlns:a="http://schemas.openxmlformats.org/drawingml/2006/main">
            <a:ext uri="{FF2B5EF4-FFF2-40B4-BE49-F238E27FC236}">
              <a16:creationId xmlns:a16="http://schemas.microsoft.com/office/drawing/2014/main" id="{587467B1-4012-9C41-91C4-A9A69D7538DD}"/>
            </a:ext>
          </a:extLst>
        </cdr:cNvPr>
        <cdr:cNvCxnSpPr>
          <a:stCxn xmlns:a="http://schemas.openxmlformats.org/drawingml/2006/main" id="5" idx="4"/>
          <a:endCxn xmlns:a="http://schemas.openxmlformats.org/drawingml/2006/main" id="6" idx="0"/>
        </cdr:cNvCxnSpPr>
      </cdr:nvCxnSpPr>
      <cdr:spPr>
        <a:xfrm xmlns:a="http://schemas.openxmlformats.org/drawingml/2006/main">
          <a:off x="996158" y="3212310"/>
          <a:ext cx="54378" cy="586064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0.26754</cdr:x>
      <cdr:y>0.5</cdr:y>
    </cdr:from>
    <cdr:to>
      <cdr:x>0.45174</cdr:x>
      <cdr:y>0.57422</cdr:y>
    </cdr:to>
    <cdr:cxnSp macro="">
      <cdr:nvCxnSpPr>
        <cdr:cNvPr id="17" name="直线箭头连接符 16">
          <a:extLst xmlns:a="http://schemas.openxmlformats.org/drawingml/2006/main">
            <a:ext uri="{FF2B5EF4-FFF2-40B4-BE49-F238E27FC236}">
              <a16:creationId xmlns:a16="http://schemas.microsoft.com/office/drawing/2014/main" id="{39858FA0-036F-054A-BF63-39D9F38FFAE3}"/>
            </a:ext>
          </a:extLst>
        </cdr:cNvPr>
        <cdr:cNvCxnSpPr>
          <a:stCxn xmlns:a="http://schemas.openxmlformats.org/drawingml/2006/main" id="5" idx="6"/>
        </cdr:cNvCxnSpPr>
      </cdr:nvCxnSpPr>
      <cdr:spPr>
        <a:xfrm xmlns:a="http://schemas.openxmlformats.org/drawingml/2006/main" flipV="1">
          <a:off x="1286670" y="2529482"/>
          <a:ext cx="885874" cy="375472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0.26754</cdr:x>
      <cdr:y>0.37017</cdr:y>
    </cdr:from>
    <cdr:to>
      <cdr:x>0.45729</cdr:x>
      <cdr:y>0.42479</cdr:y>
    </cdr:to>
    <cdr:cxnSp macro="">
      <cdr:nvCxnSpPr>
        <cdr:cNvPr id="19" name="直线箭头连接符 18">
          <a:extLst xmlns:a="http://schemas.openxmlformats.org/drawingml/2006/main">
            <a:ext uri="{FF2B5EF4-FFF2-40B4-BE49-F238E27FC236}">
              <a16:creationId xmlns:a16="http://schemas.microsoft.com/office/drawing/2014/main" id="{56A1060F-40E0-4946-B580-5FCEFE703567}"/>
            </a:ext>
          </a:extLst>
        </cdr:cNvPr>
        <cdr:cNvCxnSpPr>
          <a:stCxn xmlns:a="http://schemas.openxmlformats.org/drawingml/2006/main" id="4" idx="1"/>
          <a:endCxn xmlns:a="http://schemas.openxmlformats.org/drawingml/2006/main" id="7" idx="6"/>
        </cdr:cNvCxnSpPr>
      </cdr:nvCxnSpPr>
      <cdr:spPr>
        <a:xfrm xmlns:a="http://schemas.openxmlformats.org/drawingml/2006/main" flipH="1" flipV="1">
          <a:off x="1286670" y="1872685"/>
          <a:ext cx="912557" cy="276331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0.14076</cdr:x>
      <cdr:y>0.09343</cdr:y>
    </cdr:from>
    <cdr:to>
      <cdr:x>0.26157</cdr:x>
      <cdr:y>0.21494</cdr:y>
    </cdr:to>
    <cdr:sp macro="" textlink="">
      <cdr:nvSpPr>
        <cdr:cNvPr id="2" name="椭圆 1">
          <a:extLst xmlns:a="http://schemas.openxmlformats.org/drawingml/2006/main">
            <a:ext uri="{FF2B5EF4-FFF2-40B4-BE49-F238E27FC236}">
              <a16:creationId xmlns:a16="http://schemas.microsoft.com/office/drawing/2014/main" id="{48CBCB31-2C9D-9543-AED2-64D4B64B4F58}"/>
            </a:ext>
          </a:extLst>
        </cdr:cNvPr>
        <cdr:cNvSpPr/>
      </cdr:nvSpPr>
      <cdr:spPr>
        <a:xfrm xmlns:a="http://schemas.openxmlformats.org/drawingml/2006/main">
          <a:off x="676967" y="472678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0.43959</cdr:x>
      <cdr:y>0.407</cdr:y>
    </cdr:from>
    <cdr:to>
      <cdr:x>0.56041</cdr:x>
      <cdr:y>0.52851</cdr:y>
    </cdr:to>
    <cdr:sp macro="" textlink="">
      <cdr:nvSpPr>
        <cdr:cNvPr id="4" name="椭圆 3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2114138" y="2058994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0.14673</cdr:x>
      <cdr:y>0.51346</cdr:y>
    </cdr:from>
    <cdr:to>
      <cdr:x>0.26754</cdr:x>
      <cdr:y>0.63497</cdr:y>
    </cdr:to>
    <cdr:sp macro="" textlink="">
      <cdr:nvSpPr>
        <cdr:cNvPr id="5" name="椭圆 4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705645" y="2597598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0.15803</cdr:x>
      <cdr:y>0.75082</cdr:y>
    </cdr:from>
    <cdr:to>
      <cdr:x>0.27884</cdr:x>
      <cdr:y>0.87233</cdr:y>
    </cdr:to>
    <cdr:sp macro="" textlink="">
      <cdr:nvSpPr>
        <cdr:cNvPr id="6" name="椭圆 5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760023" y="3798374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0.14673</cdr:x>
      <cdr:y>0.30942</cdr:y>
    </cdr:from>
    <cdr:to>
      <cdr:x>0.26754</cdr:x>
      <cdr:y>0.43093</cdr:y>
    </cdr:to>
    <cdr:sp macro="" textlink="">
      <cdr:nvSpPr>
        <cdr:cNvPr id="7" name="椭圆 6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705645" y="1565329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0.20975</cdr:x>
      <cdr:y>0.21566</cdr:y>
    </cdr:from>
    <cdr:to>
      <cdr:x>0.20975</cdr:x>
      <cdr:y>0.30942</cdr:y>
    </cdr:to>
    <cdr:cxnSp macro="">
      <cdr:nvCxnSpPr>
        <cdr:cNvPr id="9" name="直线箭头连接符 8">
          <a:extLst xmlns:a="http://schemas.openxmlformats.org/drawingml/2006/main">
            <a:ext uri="{FF2B5EF4-FFF2-40B4-BE49-F238E27FC236}">
              <a16:creationId xmlns:a16="http://schemas.microsoft.com/office/drawing/2014/main" id="{59355389-623D-4346-82FD-68D6E7340565}"/>
            </a:ext>
          </a:extLst>
        </cdr:cNvPr>
        <cdr:cNvCxnSpPr/>
      </cdr:nvCxnSpPr>
      <cdr:spPr>
        <a:xfrm xmlns:a="http://schemas.openxmlformats.org/drawingml/2006/main">
          <a:off x="1008762" y="1091024"/>
          <a:ext cx="0" cy="474305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0.20713</cdr:x>
      <cdr:y>0.43475</cdr:y>
    </cdr:from>
    <cdr:to>
      <cdr:x>0.21263</cdr:x>
      <cdr:y>0.51346</cdr:y>
    </cdr:to>
    <cdr:cxnSp macro="">
      <cdr:nvCxnSpPr>
        <cdr:cNvPr id="13" name="直线箭头连接符 12">
          <a:extLst xmlns:a="http://schemas.openxmlformats.org/drawingml/2006/main">
            <a:ext uri="{FF2B5EF4-FFF2-40B4-BE49-F238E27FC236}">
              <a16:creationId xmlns:a16="http://schemas.microsoft.com/office/drawing/2014/main" id="{EEB8F1D3-9841-244F-AEA8-B5FCCCA82D49}"/>
            </a:ext>
          </a:extLst>
        </cdr:cNvPr>
        <cdr:cNvCxnSpPr>
          <a:endCxn xmlns:a="http://schemas.openxmlformats.org/drawingml/2006/main" id="5" idx="0"/>
        </cdr:cNvCxnSpPr>
      </cdr:nvCxnSpPr>
      <cdr:spPr>
        <a:xfrm xmlns:a="http://schemas.openxmlformats.org/drawingml/2006/main" flipH="1">
          <a:off x="996158" y="2199388"/>
          <a:ext cx="26459" cy="39821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0.20713</cdr:x>
      <cdr:y>0.63497</cdr:y>
    </cdr:from>
    <cdr:to>
      <cdr:x>0.21844</cdr:x>
      <cdr:y>0.75082</cdr:y>
    </cdr:to>
    <cdr:cxnSp macro="">
      <cdr:nvCxnSpPr>
        <cdr:cNvPr id="15" name="直线箭头连接符 14">
          <a:extLst xmlns:a="http://schemas.openxmlformats.org/drawingml/2006/main">
            <a:ext uri="{FF2B5EF4-FFF2-40B4-BE49-F238E27FC236}">
              <a16:creationId xmlns:a16="http://schemas.microsoft.com/office/drawing/2014/main" id="{587467B1-4012-9C41-91C4-A9A69D7538DD}"/>
            </a:ext>
          </a:extLst>
        </cdr:cNvPr>
        <cdr:cNvCxnSpPr>
          <a:stCxn xmlns:a="http://schemas.openxmlformats.org/drawingml/2006/main" id="5" idx="4"/>
          <a:endCxn xmlns:a="http://schemas.openxmlformats.org/drawingml/2006/main" id="6" idx="0"/>
        </cdr:cNvCxnSpPr>
      </cdr:nvCxnSpPr>
      <cdr:spPr>
        <a:xfrm xmlns:a="http://schemas.openxmlformats.org/drawingml/2006/main">
          <a:off x="996158" y="3212310"/>
          <a:ext cx="54378" cy="586064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0.26754</cdr:x>
      <cdr:y>0.5</cdr:y>
    </cdr:from>
    <cdr:to>
      <cdr:x>0.45174</cdr:x>
      <cdr:y>0.57422</cdr:y>
    </cdr:to>
    <cdr:cxnSp macro="">
      <cdr:nvCxnSpPr>
        <cdr:cNvPr id="17" name="直线箭头连接符 16">
          <a:extLst xmlns:a="http://schemas.openxmlformats.org/drawingml/2006/main">
            <a:ext uri="{FF2B5EF4-FFF2-40B4-BE49-F238E27FC236}">
              <a16:creationId xmlns:a16="http://schemas.microsoft.com/office/drawing/2014/main" id="{39858FA0-036F-054A-BF63-39D9F38FFAE3}"/>
            </a:ext>
          </a:extLst>
        </cdr:cNvPr>
        <cdr:cNvCxnSpPr>
          <a:stCxn xmlns:a="http://schemas.openxmlformats.org/drawingml/2006/main" id="5" idx="6"/>
        </cdr:cNvCxnSpPr>
      </cdr:nvCxnSpPr>
      <cdr:spPr>
        <a:xfrm xmlns:a="http://schemas.openxmlformats.org/drawingml/2006/main" flipV="1">
          <a:off x="1286670" y="2529482"/>
          <a:ext cx="885874" cy="375472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0.26754</cdr:x>
      <cdr:y>0.37017</cdr:y>
    </cdr:from>
    <cdr:to>
      <cdr:x>0.45729</cdr:x>
      <cdr:y>0.42479</cdr:y>
    </cdr:to>
    <cdr:cxnSp macro="">
      <cdr:nvCxnSpPr>
        <cdr:cNvPr id="19" name="直线箭头连接符 18">
          <a:extLst xmlns:a="http://schemas.openxmlformats.org/drawingml/2006/main">
            <a:ext uri="{FF2B5EF4-FFF2-40B4-BE49-F238E27FC236}">
              <a16:creationId xmlns:a16="http://schemas.microsoft.com/office/drawing/2014/main" id="{56A1060F-40E0-4946-B580-5FCEFE703567}"/>
            </a:ext>
          </a:extLst>
        </cdr:cNvPr>
        <cdr:cNvCxnSpPr>
          <a:stCxn xmlns:a="http://schemas.openxmlformats.org/drawingml/2006/main" id="4" idx="1"/>
          <a:endCxn xmlns:a="http://schemas.openxmlformats.org/drawingml/2006/main" id="7" idx="6"/>
        </cdr:cNvCxnSpPr>
      </cdr:nvCxnSpPr>
      <cdr:spPr>
        <a:xfrm xmlns:a="http://schemas.openxmlformats.org/drawingml/2006/main" flipH="1" flipV="1">
          <a:off x="1286670" y="1872685"/>
          <a:ext cx="912557" cy="276331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0.14076</cdr:x>
      <cdr:y>0.09343</cdr:y>
    </cdr:from>
    <cdr:to>
      <cdr:x>0.26157</cdr:x>
      <cdr:y>0.21494</cdr:y>
    </cdr:to>
    <cdr:sp macro="" textlink="">
      <cdr:nvSpPr>
        <cdr:cNvPr id="2" name="椭圆 1">
          <a:extLst xmlns:a="http://schemas.openxmlformats.org/drawingml/2006/main">
            <a:ext uri="{FF2B5EF4-FFF2-40B4-BE49-F238E27FC236}">
              <a16:creationId xmlns:a16="http://schemas.microsoft.com/office/drawing/2014/main" id="{48CBCB31-2C9D-9543-AED2-64D4B64B4F58}"/>
            </a:ext>
          </a:extLst>
        </cdr:cNvPr>
        <cdr:cNvSpPr/>
      </cdr:nvSpPr>
      <cdr:spPr>
        <a:xfrm xmlns:a="http://schemas.openxmlformats.org/drawingml/2006/main">
          <a:off x="676967" y="472678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0.43959</cdr:x>
      <cdr:y>0.407</cdr:y>
    </cdr:from>
    <cdr:to>
      <cdr:x>0.56041</cdr:x>
      <cdr:y>0.52851</cdr:y>
    </cdr:to>
    <cdr:sp macro="" textlink="">
      <cdr:nvSpPr>
        <cdr:cNvPr id="4" name="椭圆 3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2114138" y="2058994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0.14673</cdr:x>
      <cdr:y>0.51346</cdr:y>
    </cdr:from>
    <cdr:to>
      <cdr:x>0.26754</cdr:x>
      <cdr:y>0.63497</cdr:y>
    </cdr:to>
    <cdr:sp macro="" textlink="">
      <cdr:nvSpPr>
        <cdr:cNvPr id="5" name="椭圆 4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705645" y="2597598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0.15803</cdr:x>
      <cdr:y>0.75082</cdr:y>
    </cdr:from>
    <cdr:to>
      <cdr:x>0.27884</cdr:x>
      <cdr:y>0.87233</cdr:y>
    </cdr:to>
    <cdr:sp macro="" textlink="">
      <cdr:nvSpPr>
        <cdr:cNvPr id="6" name="椭圆 5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760023" y="3798374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0.14673</cdr:x>
      <cdr:y>0.30942</cdr:y>
    </cdr:from>
    <cdr:to>
      <cdr:x>0.26754</cdr:x>
      <cdr:y>0.43093</cdr:y>
    </cdr:to>
    <cdr:sp macro="" textlink="">
      <cdr:nvSpPr>
        <cdr:cNvPr id="7" name="椭圆 6">
          <a:extLst xmlns:a="http://schemas.openxmlformats.org/drawingml/2006/main">
            <a:ext uri="{FF2B5EF4-FFF2-40B4-BE49-F238E27FC236}">
              <a16:creationId xmlns:a16="http://schemas.microsoft.com/office/drawing/2014/main" id="{C1B6919D-155A-9C45-9C0D-FB3E34F11988}"/>
            </a:ext>
          </a:extLst>
        </cdr:cNvPr>
        <cdr:cNvSpPr/>
      </cdr:nvSpPr>
      <cdr:spPr>
        <a:xfrm xmlns:a="http://schemas.openxmlformats.org/drawingml/2006/main">
          <a:off x="705645" y="1565329"/>
          <a:ext cx="581025" cy="6147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0.20975</cdr:x>
      <cdr:y>0.21566</cdr:y>
    </cdr:from>
    <cdr:to>
      <cdr:x>0.20975</cdr:x>
      <cdr:y>0.30942</cdr:y>
    </cdr:to>
    <cdr:cxnSp macro="">
      <cdr:nvCxnSpPr>
        <cdr:cNvPr id="9" name="直线箭头连接符 8">
          <a:extLst xmlns:a="http://schemas.openxmlformats.org/drawingml/2006/main">
            <a:ext uri="{FF2B5EF4-FFF2-40B4-BE49-F238E27FC236}">
              <a16:creationId xmlns:a16="http://schemas.microsoft.com/office/drawing/2014/main" id="{59355389-623D-4346-82FD-68D6E7340565}"/>
            </a:ext>
          </a:extLst>
        </cdr:cNvPr>
        <cdr:cNvCxnSpPr/>
      </cdr:nvCxnSpPr>
      <cdr:spPr>
        <a:xfrm xmlns:a="http://schemas.openxmlformats.org/drawingml/2006/main">
          <a:off x="1008762" y="1091024"/>
          <a:ext cx="0" cy="474305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0.20713</cdr:x>
      <cdr:y>0.43475</cdr:y>
    </cdr:from>
    <cdr:to>
      <cdr:x>0.21263</cdr:x>
      <cdr:y>0.51346</cdr:y>
    </cdr:to>
    <cdr:cxnSp macro="">
      <cdr:nvCxnSpPr>
        <cdr:cNvPr id="13" name="直线箭头连接符 12">
          <a:extLst xmlns:a="http://schemas.openxmlformats.org/drawingml/2006/main">
            <a:ext uri="{FF2B5EF4-FFF2-40B4-BE49-F238E27FC236}">
              <a16:creationId xmlns:a16="http://schemas.microsoft.com/office/drawing/2014/main" id="{EEB8F1D3-9841-244F-AEA8-B5FCCCA82D49}"/>
            </a:ext>
          </a:extLst>
        </cdr:cNvPr>
        <cdr:cNvCxnSpPr>
          <a:endCxn xmlns:a="http://schemas.openxmlformats.org/drawingml/2006/main" id="5" idx="0"/>
        </cdr:cNvCxnSpPr>
      </cdr:nvCxnSpPr>
      <cdr:spPr>
        <a:xfrm xmlns:a="http://schemas.openxmlformats.org/drawingml/2006/main" flipH="1">
          <a:off x="996158" y="2199388"/>
          <a:ext cx="26459" cy="39821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0.20713</cdr:x>
      <cdr:y>0.63497</cdr:y>
    </cdr:from>
    <cdr:to>
      <cdr:x>0.21844</cdr:x>
      <cdr:y>0.75082</cdr:y>
    </cdr:to>
    <cdr:cxnSp macro="">
      <cdr:nvCxnSpPr>
        <cdr:cNvPr id="15" name="直线箭头连接符 14">
          <a:extLst xmlns:a="http://schemas.openxmlformats.org/drawingml/2006/main">
            <a:ext uri="{FF2B5EF4-FFF2-40B4-BE49-F238E27FC236}">
              <a16:creationId xmlns:a16="http://schemas.microsoft.com/office/drawing/2014/main" id="{587467B1-4012-9C41-91C4-A9A69D7538DD}"/>
            </a:ext>
          </a:extLst>
        </cdr:cNvPr>
        <cdr:cNvCxnSpPr>
          <a:stCxn xmlns:a="http://schemas.openxmlformats.org/drawingml/2006/main" id="5" idx="4"/>
          <a:endCxn xmlns:a="http://schemas.openxmlformats.org/drawingml/2006/main" id="6" idx="0"/>
        </cdr:cNvCxnSpPr>
      </cdr:nvCxnSpPr>
      <cdr:spPr>
        <a:xfrm xmlns:a="http://schemas.openxmlformats.org/drawingml/2006/main">
          <a:off x="996158" y="3212310"/>
          <a:ext cx="54378" cy="586064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0.26754</cdr:x>
      <cdr:y>0.5</cdr:y>
    </cdr:from>
    <cdr:to>
      <cdr:x>0.45174</cdr:x>
      <cdr:y>0.57422</cdr:y>
    </cdr:to>
    <cdr:cxnSp macro="">
      <cdr:nvCxnSpPr>
        <cdr:cNvPr id="17" name="直线箭头连接符 16">
          <a:extLst xmlns:a="http://schemas.openxmlformats.org/drawingml/2006/main">
            <a:ext uri="{FF2B5EF4-FFF2-40B4-BE49-F238E27FC236}">
              <a16:creationId xmlns:a16="http://schemas.microsoft.com/office/drawing/2014/main" id="{39858FA0-036F-054A-BF63-39D9F38FFAE3}"/>
            </a:ext>
          </a:extLst>
        </cdr:cNvPr>
        <cdr:cNvCxnSpPr>
          <a:stCxn xmlns:a="http://schemas.openxmlformats.org/drawingml/2006/main" id="5" idx="6"/>
        </cdr:cNvCxnSpPr>
      </cdr:nvCxnSpPr>
      <cdr:spPr>
        <a:xfrm xmlns:a="http://schemas.openxmlformats.org/drawingml/2006/main" flipV="1">
          <a:off x="1286670" y="2529482"/>
          <a:ext cx="885874" cy="375472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0.26754</cdr:x>
      <cdr:y>0.37017</cdr:y>
    </cdr:from>
    <cdr:to>
      <cdr:x>0.45729</cdr:x>
      <cdr:y>0.42479</cdr:y>
    </cdr:to>
    <cdr:cxnSp macro="">
      <cdr:nvCxnSpPr>
        <cdr:cNvPr id="19" name="直线箭头连接符 18">
          <a:extLst xmlns:a="http://schemas.openxmlformats.org/drawingml/2006/main">
            <a:ext uri="{FF2B5EF4-FFF2-40B4-BE49-F238E27FC236}">
              <a16:creationId xmlns:a16="http://schemas.microsoft.com/office/drawing/2014/main" id="{56A1060F-40E0-4946-B580-5FCEFE703567}"/>
            </a:ext>
          </a:extLst>
        </cdr:cNvPr>
        <cdr:cNvCxnSpPr>
          <a:stCxn xmlns:a="http://schemas.openxmlformats.org/drawingml/2006/main" id="4" idx="1"/>
          <a:endCxn xmlns:a="http://schemas.openxmlformats.org/drawingml/2006/main" id="7" idx="6"/>
        </cdr:cNvCxnSpPr>
      </cdr:nvCxnSpPr>
      <cdr:spPr>
        <a:xfrm xmlns:a="http://schemas.openxmlformats.org/drawingml/2006/main" flipH="1" flipV="1">
          <a:off x="1286670" y="1872685"/>
          <a:ext cx="912557" cy="276331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0.1267</cdr:x>
      <cdr:y>0.08817</cdr:y>
    </cdr:from>
    <cdr:to>
      <cdr:x>0.20532</cdr:x>
      <cdr:y>0.16868</cdr:y>
    </cdr:to>
    <cdr:sp macro="" textlink="">
      <cdr:nvSpPr>
        <cdr:cNvPr id="2" name="椭圆 1">
          <a:extLst xmlns:a="http://schemas.openxmlformats.org/drawingml/2006/main">
            <a:ext uri="{FF2B5EF4-FFF2-40B4-BE49-F238E27FC236}">
              <a16:creationId xmlns:a16="http://schemas.microsoft.com/office/drawing/2014/main" id="{5BEE6B97-99BD-434E-9D6E-CADEBBCCA62B}"/>
            </a:ext>
          </a:extLst>
        </cdr:cNvPr>
        <cdr:cNvSpPr/>
      </cdr:nvSpPr>
      <cdr:spPr>
        <a:xfrm xmlns:a="http://schemas.openxmlformats.org/drawingml/2006/main">
          <a:off x="649105" y="429045"/>
          <a:ext cx="402772" cy="39173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0.12675</cdr:x>
      <cdr:y>0.39445</cdr:y>
    </cdr:from>
    <cdr:to>
      <cdr:x>0.20537</cdr:x>
      <cdr:y>0.47495</cdr:y>
    </cdr:to>
    <cdr:sp macro="" textlink="">
      <cdr:nvSpPr>
        <cdr:cNvPr id="3" name="椭圆 2">
          <a:extLst xmlns:a="http://schemas.openxmlformats.org/drawingml/2006/main">
            <a:ext uri="{FF2B5EF4-FFF2-40B4-BE49-F238E27FC236}">
              <a16:creationId xmlns:a16="http://schemas.microsoft.com/office/drawing/2014/main" id="{6C97C664-0BC7-8748-A88C-9490FB44EE66}"/>
            </a:ext>
          </a:extLst>
        </cdr:cNvPr>
        <cdr:cNvSpPr/>
      </cdr:nvSpPr>
      <cdr:spPr>
        <a:xfrm xmlns:a="http://schemas.openxmlformats.org/drawingml/2006/main">
          <a:off x="649359" y="1919355"/>
          <a:ext cx="402772" cy="39173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0.28535</cdr:x>
      <cdr:y>0.29381</cdr:y>
    </cdr:from>
    <cdr:to>
      <cdr:x>0.36397</cdr:x>
      <cdr:y>0.37431</cdr:y>
    </cdr:to>
    <cdr:sp macro="" textlink="">
      <cdr:nvSpPr>
        <cdr:cNvPr id="4" name="椭圆 3">
          <a:extLst xmlns:a="http://schemas.openxmlformats.org/drawingml/2006/main">
            <a:ext uri="{FF2B5EF4-FFF2-40B4-BE49-F238E27FC236}">
              <a16:creationId xmlns:a16="http://schemas.microsoft.com/office/drawing/2014/main" id="{6C97C664-0BC7-8748-A88C-9490FB44EE66}"/>
            </a:ext>
          </a:extLst>
        </cdr:cNvPr>
        <cdr:cNvSpPr/>
      </cdr:nvSpPr>
      <cdr:spPr>
        <a:xfrm xmlns:a="http://schemas.openxmlformats.org/drawingml/2006/main">
          <a:off x="1461904" y="1429653"/>
          <a:ext cx="402772" cy="39173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0.5722</cdr:x>
      <cdr:y>0.16868</cdr:y>
    </cdr:from>
    <cdr:to>
      <cdr:x>0.65082</cdr:x>
      <cdr:y>0.24918</cdr:y>
    </cdr:to>
    <cdr:sp macro="" textlink="">
      <cdr:nvSpPr>
        <cdr:cNvPr id="5" name="椭圆 4">
          <a:extLst xmlns:a="http://schemas.openxmlformats.org/drawingml/2006/main">
            <a:ext uri="{FF2B5EF4-FFF2-40B4-BE49-F238E27FC236}">
              <a16:creationId xmlns:a16="http://schemas.microsoft.com/office/drawing/2014/main" id="{6C97C664-0BC7-8748-A88C-9490FB44EE66}"/>
            </a:ext>
          </a:extLst>
        </cdr:cNvPr>
        <cdr:cNvSpPr/>
      </cdr:nvSpPr>
      <cdr:spPr>
        <a:xfrm xmlns:a="http://schemas.openxmlformats.org/drawingml/2006/main">
          <a:off x="2931477" y="820776"/>
          <a:ext cx="402772" cy="39173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0.12675</cdr:x>
      <cdr:y>0.23372</cdr:y>
    </cdr:from>
    <cdr:to>
      <cdr:x>0.20537</cdr:x>
      <cdr:y>0.31423</cdr:y>
    </cdr:to>
    <cdr:sp macro="" textlink="">
      <cdr:nvSpPr>
        <cdr:cNvPr id="6" name="椭圆 5">
          <a:extLst xmlns:a="http://schemas.openxmlformats.org/drawingml/2006/main">
            <a:ext uri="{FF2B5EF4-FFF2-40B4-BE49-F238E27FC236}">
              <a16:creationId xmlns:a16="http://schemas.microsoft.com/office/drawing/2014/main" id="{6C97C664-0BC7-8748-A88C-9490FB44EE66}"/>
            </a:ext>
          </a:extLst>
        </cdr:cNvPr>
        <cdr:cNvSpPr/>
      </cdr:nvSpPr>
      <cdr:spPr>
        <a:xfrm xmlns:a="http://schemas.openxmlformats.org/drawingml/2006/main">
          <a:off x="649359" y="1137265"/>
          <a:ext cx="402772" cy="39173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0.5</cdr:x>
      <cdr:y>0.29133</cdr:y>
    </cdr:from>
    <cdr:to>
      <cdr:x>0.57862</cdr:x>
      <cdr:y>0.37183</cdr:y>
    </cdr:to>
    <cdr:sp macro="" textlink="">
      <cdr:nvSpPr>
        <cdr:cNvPr id="7" name="椭圆 6">
          <a:extLst xmlns:a="http://schemas.openxmlformats.org/drawingml/2006/main">
            <a:ext uri="{FF2B5EF4-FFF2-40B4-BE49-F238E27FC236}">
              <a16:creationId xmlns:a16="http://schemas.microsoft.com/office/drawing/2014/main" id="{6C97C664-0BC7-8748-A88C-9490FB44EE66}"/>
            </a:ext>
          </a:extLst>
        </cdr:cNvPr>
        <cdr:cNvSpPr/>
      </cdr:nvSpPr>
      <cdr:spPr>
        <a:xfrm xmlns:a="http://schemas.openxmlformats.org/drawingml/2006/main">
          <a:off x="2561567" y="1417563"/>
          <a:ext cx="402772" cy="39173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0.69332</cdr:x>
      <cdr:y>0.30826</cdr:y>
    </cdr:from>
    <cdr:to>
      <cdr:x>0.77194</cdr:x>
      <cdr:y>0.38876</cdr:y>
    </cdr:to>
    <cdr:sp macro="" textlink="">
      <cdr:nvSpPr>
        <cdr:cNvPr id="8" name="椭圆 7">
          <a:extLst xmlns:a="http://schemas.openxmlformats.org/drawingml/2006/main">
            <a:ext uri="{FF2B5EF4-FFF2-40B4-BE49-F238E27FC236}">
              <a16:creationId xmlns:a16="http://schemas.microsoft.com/office/drawing/2014/main" id="{6C97C664-0BC7-8748-A88C-9490FB44EE66}"/>
            </a:ext>
          </a:extLst>
        </cdr:cNvPr>
        <cdr:cNvSpPr/>
      </cdr:nvSpPr>
      <cdr:spPr>
        <a:xfrm xmlns:a="http://schemas.openxmlformats.org/drawingml/2006/main">
          <a:off x="3551961" y="1499963"/>
          <a:ext cx="402772" cy="39173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0.12174</cdr:x>
      <cdr:y>0.71748</cdr:y>
    </cdr:from>
    <cdr:to>
      <cdr:x>0.20036</cdr:x>
      <cdr:y>0.79798</cdr:y>
    </cdr:to>
    <cdr:sp macro="" textlink="">
      <cdr:nvSpPr>
        <cdr:cNvPr id="9" name="椭圆 8">
          <a:extLst xmlns:a="http://schemas.openxmlformats.org/drawingml/2006/main">
            <a:ext uri="{FF2B5EF4-FFF2-40B4-BE49-F238E27FC236}">
              <a16:creationId xmlns:a16="http://schemas.microsoft.com/office/drawing/2014/main" id="{6C97C664-0BC7-8748-A88C-9490FB44EE66}"/>
            </a:ext>
          </a:extLst>
        </cdr:cNvPr>
        <cdr:cNvSpPr/>
      </cdr:nvSpPr>
      <cdr:spPr>
        <a:xfrm xmlns:a="http://schemas.openxmlformats.org/drawingml/2006/main">
          <a:off x="623704" y="3491177"/>
          <a:ext cx="402772" cy="39173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0.11369</cdr:x>
      <cdr:y>0.55179</cdr:y>
    </cdr:from>
    <cdr:to>
      <cdr:x>0.1923</cdr:x>
      <cdr:y>0.6323</cdr:y>
    </cdr:to>
    <cdr:sp macro="" textlink="">
      <cdr:nvSpPr>
        <cdr:cNvPr id="10" name="椭圆 9">
          <a:extLst xmlns:a="http://schemas.openxmlformats.org/drawingml/2006/main">
            <a:ext uri="{FF2B5EF4-FFF2-40B4-BE49-F238E27FC236}">
              <a16:creationId xmlns:a16="http://schemas.microsoft.com/office/drawing/2014/main" id="{6C97C664-0BC7-8748-A88C-9490FB44EE66}"/>
            </a:ext>
          </a:extLst>
        </cdr:cNvPr>
        <cdr:cNvSpPr/>
      </cdr:nvSpPr>
      <cdr:spPr>
        <a:xfrm xmlns:a="http://schemas.openxmlformats.org/drawingml/2006/main">
          <a:off x="582429" y="2684984"/>
          <a:ext cx="402772" cy="39173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0.36176</cdr:x>
      <cdr:y>0.1568</cdr:y>
    </cdr:from>
    <cdr:to>
      <cdr:x>0.44038</cdr:x>
      <cdr:y>0.23731</cdr:y>
    </cdr:to>
    <cdr:sp macro="" textlink="">
      <cdr:nvSpPr>
        <cdr:cNvPr id="11" name="椭圆 10">
          <a:extLst xmlns:a="http://schemas.openxmlformats.org/drawingml/2006/main">
            <a:ext uri="{FF2B5EF4-FFF2-40B4-BE49-F238E27FC236}">
              <a16:creationId xmlns:a16="http://schemas.microsoft.com/office/drawing/2014/main" id="{6C97C664-0BC7-8748-A88C-9490FB44EE66}"/>
            </a:ext>
          </a:extLst>
        </cdr:cNvPr>
        <cdr:cNvSpPr/>
      </cdr:nvSpPr>
      <cdr:spPr>
        <a:xfrm xmlns:a="http://schemas.openxmlformats.org/drawingml/2006/main">
          <a:off x="1853337" y="762985"/>
          <a:ext cx="402772" cy="39173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0.43834</cdr:x>
      <cdr:y>0.5674</cdr:y>
    </cdr:from>
    <cdr:to>
      <cdr:x>0.51696</cdr:x>
      <cdr:y>0.6479</cdr:y>
    </cdr:to>
    <cdr:sp macro="" textlink="">
      <cdr:nvSpPr>
        <cdr:cNvPr id="14" name="椭圆 13">
          <a:extLst xmlns:a="http://schemas.openxmlformats.org/drawingml/2006/main">
            <a:ext uri="{FF2B5EF4-FFF2-40B4-BE49-F238E27FC236}">
              <a16:creationId xmlns:a16="http://schemas.microsoft.com/office/drawing/2014/main" id="{6C97C664-0BC7-8748-A88C-9490FB44EE66}"/>
            </a:ext>
          </a:extLst>
        </cdr:cNvPr>
        <cdr:cNvSpPr/>
      </cdr:nvSpPr>
      <cdr:spPr>
        <a:xfrm xmlns:a="http://schemas.openxmlformats.org/drawingml/2006/main">
          <a:off x="2245677" y="2760903"/>
          <a:ext cx="402772" cy="39173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0.3746</cdr:x>
      <cdr:y>0.69882</cdr:y>
    </cdr:from>
    <cdr:to>
      <cdr:x>0.45321</cdr:x>
      <cdr:y>0.77933</cdr:y>
    </cdr:to>
    <cdr:sp macro="" textlink="">
      <cdr:nvSpPr>
        <cdr:cNvPr id="15" name="椭圆 14">
          <a:extLst xmlns:a="http://schemas.openxmlformats.org/drawingml/2006/main">
            <a:ext uri="{FF2B5EF4-FFF2-40B4-BE49-F238E27FC236}">
              <a16:creationId xmlns:a16="http://schemas.microsoft.com/office/drawing/2014/main" id="{6C97C664-0BC7-8748-A88C-9490FB44EE66}"/>
            </a:ext>
          </a:extLst>
        </cdr:cNvPr>
        <cdr:cNvSpPr/>
      </cdr:nvSpPr>
      <cdr:spPr>
        <a:xfrm xmlns:a="http://schemas.openxmlformats.org/drawingml/2006/main">
          <a:off x="1919105" y="3400407"/>
          <a:ext cx="402772" cy="391731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0.16707</cdr:x>
      <cdr:y>0.16868</cdr:y>
    </cdr:from>
    <cdr:to>
      <cdr:x>0.16707</cdr:x>
      <cdr:y>0.23043</cdr:y>
    </cdr:to>
    <cdr:cxnSp macro="">
      <cdr:nvCxnSpPr>
        <cdr:cNvPr id="17" name="直线箭头连接符 16">
          <a:extLst xmlns:a="http://schemas.openxmlformats.org/drawingml/2006/main">
            <a:ext uri="{FF2B5EF4-FFF2-40B4-BE49-F238E27FC236}">
              <a16:creationId xmlns:a16="http://schemas.microsoft.com/office/drawing/2014/main" id="{CBF427A7-F60F-EE42-A872-DE07F09C3759}"/>
            </a:ext>
          </a:extLst>
        </cdr:cNvPr>
        <cdr:cNvCxnSpPr/>
      </cdr:nvCxnSpPr>
      <cdr:spPr>
        <a:xfrm xmlns:a="http://schemas.openxmlformats.org/drawingml/2006/main">
          <a:off x="855934" y="820776"/>
          <a:ext cx="0" cy="300453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0.15999</cdr:x>
      <cdr:y>0.29679</cdr:y>
    </cdr:from>
    <cdr:to>
      <cdr:x>0.16606</cdr:x>
      <cdr:y>0.39445</cdr:y>
    </cdr:to>
    <cdr:cxnSp macro="">
      <cdr:nvCxnSpPr>
        <cdr:cNvPr id="18" name="直线箭头连接符 17">
          <a:extLst xmlns:a="http://schemas.openxmlformats.org/drawingml/2006/main">
            <a:ext uri="{FF2B5EF4-FFF2-40B4-BE49-F238E27FC236}">
              <a16:creationId xmlns:a16="http://schemas.microsoft.com/office/drawing/2014/main" id="{6FE69154-F5D9-0946-A376-82A90DC463B8}"/>
            </a:ext>
          </a:extLst>
        </cdr:cNvPr>
        <cdr:cNvCxnSpPr>
          <a:endCxn xmlns:a="http://schemas.openxmlformats.org/drawingml/2006/main" id="3" idx="0"/>
        </cdr:cNvCxnSpPr>
      </cdr:nvCxnSpPr>
      <cdr:spPr>
        <a:xfrm xmlns:a="http://schemas.openxmlformats.org/drawingml/2006/main">
          <a:off x="819648" y="1444152"/>
          <a:ext cx="31097" cy="475203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0.16606</cdr:x>
      <cdr:y>0.47495</cdr:y>
    </cdr:from>
    <cdr:to>
      <cdr:x>0.17061</cdr:x>
      <cdr:y>0.56175</cdr:y>
    </cdr:to>
    <cdr:cxnSp macro="">
      <cdr:nvCxnSpPr>
        <cdr:cNvPr id="20" name="直线箭头连接符 19">
          <a:extLst xmlns:a="http://schemas.openxmlformats.org/drawingml/2006/main">
            <a:ext uri="{FF2B5EF4-FFF2-40B4-BE49-F238E27FC236}">
              <a16:creationId xmlns:a16="http://schemas.microsoft.com/office/drawing/2014/main" id="{6FE69154-F5D9-0946-A376-82A90DC463B8}"/>
            </a:ext>
          </a:extLst>
        </cdr:cNvPr>
        <cdr:cNvCxnSpPr>
          <a:stCxn xmlns:a="http://schemas.openxmlformats.org/drawingml/2006/main" id="3" idx="4"/>
        </cdr:cNvCxnSpPr>
      </cdr:nvCxnSpPr>
      <cdr:spPr>
        <a:xfrm xmlns:a="http://schemas.openxmlformats.org/drawingml/2006/main">
          <a:off x="850745" y="2311086"/>
          <a:ext cx="23332" cy="422324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0.15473</cdr:x>
      <cdr:y>0.63412</cdr:y>
    </cdr:from>
    <cdr:to>
      <cdr:x>0.15928</cdr:x>
      <cdr:y>0.72092</cdr:y>
    </cdr:to>
    <cdr:cxnSp macro="">
      <cdr:nvCxnSpPr>
        <cdr:cNvPr id="22" name="直线箭头连接符 21">
          <a:extLst xmlns:a="http://schemas.openxmlformats.org/drawingml/2006/main">
            <a:ext uri="{FF2B5EF4-FFF2-40B4-BE49-F238E27FC236}">
              <a16:creationId xmlns:a16="http://schemas.microsoft.com/office/drawing/2014/main" id="{5D96BF5F-783F-8743-A154-322A8361D70B}"/>
            </a:ext>
          </a:extLst>
        </cdr:cNvPr>
        <cdr:cNvCxnSpPr/>
      </cdr:nvCxnSpPr>
      <cdr:spPr>
        <a:xfrm xmlns:a="http://schemas.openxmlformats.org/drawingml/2006/main">
          <a:off x="792688" y="3085590"/>
          <a:ext cx="23332" cy="422324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0.19386</cdr:x>
      <cdr:y>0.30244</cdr:y>
    </cdr:from>
    <cdr:to>
      <cdr:x>0.28535</cdr:x>
      <cdr:y>0.33406</cdr:y>
    </cdr:to>
    <cdr:cxnSp macro="">
      <cdr:nvCxnSpPr>
        <cdr:cNvPr id="24" name="直线箭头连接符 23">
          <a:extLst xmlns:a="http://schemas.openxmlformats.org/drawingml/2006/main">
            <a:ext uri="{FF2B5EF4-FFF2-40B4-BE49-F238E27FC236}">
              <a16:creationId xmlns:a16="http://schemas.microsoft.com/office/drawing/2014/main" id="{9B892697-DFC3-3D45-824C-3C33BF295EC0}"/>
            </a:ext>
          </a:extLst>
        </cdr:cNvPr>
        <cdr:cNvCxnSpPr>
          <a:stCxn xmlns:a="http://schemas.openxmlformats.org/drawingml/2006/main" id="6" idx="5"/>
          <a:endCxn xmlns:a="http://schemas.openxmlformats.org/drawingml/2006/main" id="4" idx="2"/>
        </cdr:cNvCxnSpPr>
      </cdr:nvCxnSpPr>
      <cdr:spPr>
        <a:xfrm xmlns:a="http://schemas.openxmlformats.org/drawingml/2006/main">
          <a:off x="993146" y="1471628"/>
          <a:ext cx="468758" cy="153891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0.36893</cdr:x>
      <cdr:y>0.31954</cdr:y>
    </cdr:from>
    <cdr:to>
      <cdr:x>0.5</cdr:x>
      <cdr:y>0.33298</cdr:y>
    </cdr:to>
    <cdr:cxnSp macro="">
      <cdr:nvCxnSpPr>
        <cdr:cNvPr id="27" name="直线箭头连接符 26">
          <a:extLst xmlns:a="http://schemas.openxmlformats.org/drawingml/2006/main">
            <a:ext uri="{FF2B5EF4-FFF2-40B4-BE49-F238E27FC236}">
              <a16:creationId xmlns:a16="http://schemas.microsoft.com/office/drawing/2014/main" id="{DE099878-1958-1641-B49D-F21DFB78737C}"/>
            </a:ext>
          </a:extLst>
        </cdr:cNvPr>
        <cdr:cNvCxnSpPr/>
      </cdr:nvCxnSpPr>
      <cdr:spPr>
        <a:xfrm xmlns:a="http://schemas.openxmlformats.org/drawingml/2006/main" flipV="1">
          <a:off x="1890077" y="1554861"/>
          <a:ext cx="671490" cy="65383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0.58141</cdr:x>
      <cdr:y>0.33298</cdr:y>
    </cdr:from>
    <cdr:to>
      <cdr:x>0.69332</cdr:x>
      <cdr:y>0.34851</cdr:y>
    </cdr:to>
    <cdr:cxnSp macro="">
      <cdr:nvCxnSpPr>
        <cdr:cNvPr id="29" name="直线箭头连接符 28">
          <a:extLst xmlns:a="http://schemas.openxmlformats.org/drawingml/2006/main">
            <a:ext uri="{FF2B5EF4-FFF2-40B4-BE49-F238E27FC236}">
              <a16:creationId xmlns:a16="http://schemas.microsoft.com/office/drawing/2014/main" id="{623F9D87-84D1-7C4E-A7EE-770B75C692C4}"/>
            </a:ext>
          </a:extLst>
        </cdr:cNvPr>
        <cdr:cNvCxnSpPr>
          <a:endCxn xmlns:a="http://schemas.openxmlformats.org/drawingml/2006/main" id="8" idx="2"/>
        </cdr:cNvCxnSpPr>
      </cdr:nvCxnSpPr>
      <cdr:spPr>
        <a:xfrm xmlns:a="http://schemas.openxmlformats.org/drawingml/2006/main">
          <a:off x="2978648" y="1620244"/>
          <a:ext cx="573313" cy="75585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0.63931</cdr:x>
      <cdr:y>0.23739</cdr:y>
    </cdr:from>
    <cdr:to>
      <cdr:x>0.73263</cdr:x>
      <cdr:y>0.30826</cdr:y>
    </cdr:to>
    <cdr:cxnSp macro="">
      <cdr:nvCxnSpPr>
        <cdr:cNvPr id="31" name="直线箭头连接符 30">
          <a:extLst xmlns:a="http://schemas.openxmlformats.org/drawingml/2006/main">
            <a:ext uri="{FF2B5EF4-FFF2-40B4-BE49-F238E27FC236}">
              <a16:creationId xmlns:a16="http://schemas.microsoft.com/office/drawing/2014/main" id="{DA9BF11C-46B6-0E44-991D-2E59B80F4335}"/>
            </a:ext>
          </a:extLst>
        </cdr:cNvPr>
        <cdr:cNvCxnSpPr>
          <a:stCxn xmlns:a="http://schemas.openxmlformats.org/drawingml/2006/main" id="8" idx="0"/>
          <a:endCxn xmlns:a="http://schemas.openxmlformats.org/drawingml/2006/main" id="5" idx="5"/>
        </cdr:cNvCxnSpPr>
      </cdr:nvCxnSpPr>
      <cdr:spPr>
        <a:xfrm xmlns:a="http://schemas.openxmlformats.org/drawingml/2006/main" flipH="1" flipV="1">
          <a:off x="3275264" y="1155139"/>
          <a:ext cx="478083" cy="344824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0.53931</cdr:x>
      <cdr:y>0.23739</cdr:y>
    </cdr:from>
    <cdr:to>
      <cdr:x>0.58372</cdr:x>
      <cdr:y>0.29133</cdr:y>
    </cdr:to>
    <cdr:cxnSp macro="">
      <cdr:nvCxnSpPr>
        <cdr:cNvPr id="33" name="直线箭头连接符 32">
          <a:extLst xmlns:a="http://schemas.openxmlformats.org/drawingml/2006/main">
            <a:ext uri="{FF2B5EF4-FFF2-40B4-BE49-F238E27FC236}">
              <a16:creationId xmlns:a16="http://schemas.microsoft.com/office/drawing/2014/main" id="{3244A754-C46B-AB45-AFF4-EE5789831C09}"/>
            </a:ext>
          </a:extLst>
        </cdr:cNvPr>
        <cdr:cNvCxnSpPr>
          <a:stCxn xmlns:a="http://schemas.openxmlformats.org/drawingml/2006/main" id="5" idx="3"/>
          <a:endCxn xmlns:a="http://schemas.openxmlformats.org/drawingml/2006/main" id="7" idx="0"/>
        </cdr:cNvCxnSpPr>
      </cdr:nvCxnSpPr>
      <cdr:spPr>
        <a:xfrm xmlns:a="http://schemas.openxmlformats.org/drawingml/2006/main" flipH="1">
          <a:off x="2762953" y="1155139"/>
          <a:ext cx="227509" cy="262424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0.36043</cdr:x>
      <cdr:y>0.19771</cdr:y>
    </cdr:from>
    <cdr:to>
      <cdr:x>0.44542</cdr:x>
      <cdr:y>0.19771</cdr:y>
    </cdr:to>
    <cdr:cxnSp macro="">
      <cdr:nvCxnSpPr>
        <cdr:cNvPr id="35" name="直线箭头连接符 34">
          <a:extLst xmlns:a="http://schemas.openxmlformats.org/drawingml/2006/main">
            <a:ext uri="{FF2B5EF4-FFF2-40B4-BE49-F238E27FC236}">
              <a16:creationId xmlns:a16="http://schemas.microsoft.com/office/drawing/2014/main" id="{6872DD2E-1965-E74D-B103-F17D83D93644}"/>
            </a:ext>
          </a:extLst>
        </cdr:cNvPr>
        <cdr:cNvCxnSpPr/>
      </cdr:nvCxnSpPr>
      <cdr:spPr>
        <a:xfrm xmlns:a="http://schemas.openxmlformats.org/drawingml/2006/main" flipH="1">
          <a:off x="1846534" y="962036"/>
          <a:ext cx="435429" cy="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0.44038</cdr:x>
      <cdr:y>0.19705</cdr:y>
    </cdr:from>
    <cdr:to>
      <cdr:x>0.5722</cdr:x>
      <cdr:y>0.20893</cdr:y>
    </cdr:to>
    <cdr:cxnSp macro="">
      <cdr:nvCxnSpPr>
        <cdr:cNvPr id="37" name="直线箭头连接符 36">
          <a:extLst xmlns:a="http://schemas.openxmlformats.org/drawingml/2006/main">
            <a:ext uri="{FF2B5EF4-FFF2-40B4-BE49-F238E27FC236}">
              <a16:creationId xmlns:a16="http://schemas.microsoft.com/office/drawing/2014/main" id="{E5F08B61-5BD0-414C-872A-98E607EE4556}"/>
            </a:ext>
          </a:extLst>
        </cdr:cNvPr>
        <cdr:cNvCxnSpPr>
          <a:stCxn xmlns:a="http://schemas.openxmlformats.org/drawingml/2006/main" id="5" idx="2"/>
          <a:endCxn xmlns:a="http://schemas.openxmlformats.org/drawingml/2006/main" id="11" idx="6"/>
        </cdr:cNvCxnSpPr>
      </cdr:nvCxnSpPr>
      <cdr:spPr>
        <a:xfrm xmlns:a="http://schemas.openxmlformats.org/drawingml/2006/main" flipH="1" flipV="1">
          <a:off x="2256109" y="958851"/>
          <a:ext cx="675368" cy="57791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0.19386</cdr:x>
      <cdr:y>0.19705</cdr:y>
    </cdr:from>
    <cdr:to>
      <cdr:x>0.36176</cdr:x>
      <cdr:y>0.24551</cdr:y>
    </cdr:to>
    <cdr:cxnSp macro="">
      <cdr:nvCxnSpPr>
        <cdr:cNvPr id="39" name="直线箭头连接符 38">
          <a:extLst xmlns:a="http://schemas.openxmlformats.org/drawingml/2006/main">
            <a:ext uri="{FF2B5EF4-FFF2-40B4-BE49-F238E27FC236}">
              <a16:creationId xmlns:a16="http://schemas.microsoft.com/office/drawing/2014/main" id="{CE5944DC-0B77-D646-A656-6292F270ECA2}"/>
            </a:ext>
          </a:extLst>
        </cdr:cNvPr>
        <cdr:cNvCxnSpPr>
          <a:stCxn xmlns:a="http://schemas.openxmlformats.org/drawingml/2006/main" id="11" idx="2"/>
          <a:endCxn xmlns:a="http://schemas.openxmlformats.org/drawingml/2006/main" id="6" idx="7"/>
        </cdr:cNvCxnSpPr>
      </cdr:nvCxnSpPr>
      <cdr:spPr>
        <a:xfrm xmlns:a="http://schemas.openxmlformats.org/drawingml/2006/main" flipH="1">
          <a:off x="993146" y="958851"/>
          <a:ext cx="860191" cy="235782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0.20744</cdr:x>
      <cdr:y>0.73907</cdr:y>
    </cdr:from>
    <cdr:to>
      <cdr:x>0.3746</cdr:x>
      <cdr:y>0.76147</cdr:y>
    </cdr:to>
    <cdr:cxnSp macro="">
      <cdr:nvCxnSpPr>
        <cdr:cNvPr id="41" name="直线箭头连接符 40">
          <a:extLst xmlns:a="http://schemas.openxmlformats.org/drawingml/2006/main">
            <a:ext uri="{FF2B5EF4-FFF2-40B4-BE49-F238E27FC236}">
              <a16:creationId xmlns:a16="http://schemas.microsoft.com/office/drawing/2014/main" id="{D9C9B6B0-B0C7-4A4B-84C8-65D815EA151F}"/>
            </a:ext>
          </a:extLst>
        </cdr:cNvPr>
        <cdr:cNvCxnSpPr>
          <a:endCxn xmlns:a="http://schemas.openxmlformats.org/drawingml/2006/main" id="15" idx="2"/>
        </cdr:cNvCxnSpPr>
      </cdr:nvCxnSpPr>
      <cdr:spPr>
        <a:xfrm xmlns:a="http://schemas.openxmlformats.org/drawingml/2006/main" flipV="1">
          <a:off x="1062763" y="3596273"/>
          <a:ext cx="856342" cy="108963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0.4417</cdr:x>
      <cdr:y>0.6479</cdr:y>
    </cdr:from>
    <cdr:to>
      <cdr:x>0.47765</cdr:x>
      <cdr:y>0.71061</cdr:y>
    </cdr:to>
    <cdr:cxnSp macro="">
      <cdr:nvCxnSpPr>
        <cdr:cNvPr id="43" name="直线箭头连接符 42">
          <a:extLst xmlns:a="http://schemas.openxmlformats.org/drawingml/2006/main">
            <a:ext uri="{FF2B5EF4-FFF2-40B4-BE49-F238E27FC236}">
              <a16:creationId xmlns:a16="http://schemas.microsoft.com/office/drawing/2014/main" id="{46EECFFF-2854-5742-B3F9-6D17AA5F42E7}"/>
            </a:ext>
          </a:extLst>
        </cdr:cNvPr>
        <cdr:cNvCxnSpPr>
          <a:stCxn xmlns:a="http://schemas.openxmlformats.org/drawingml/2006/main" id="15" idx="7"/>
          <a:endCxn xmlns:a="http://schemas.openxmlformats.org/drawingml/2006/main" id="14" idx="4"/>
        </cdr:cNvCxnSpPr>
      </cdr:nvCxnSpPr>
      <cdr:spPr>
        <a:xfrm xmlns:a="http://schemas.openxmlformats.org/drawingml/2006/main" flipV="1">
          <a:off x="2262892" y="3152634"/>
          <a:ext cx="184171" cy="305141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0.1923</cdr:x>
      <cdr:y>0.59205</cdr:y>
    </cdr:from>
    <cdr:to>
      <cdr:x>0.43692</cdr:x>
      <cdr:y>0.60765</cdr:y>
    </cdr:to>
    <cdr:cxnSp macro="">
      <cdr:nvCxnSpPr>
        <cdr:cNvPr id="45" name="直线箭头连接符 44">
          <a:extLst xmlns:a="http://schemas.openxmlformats.org/drawingml/2006/main">
            <a:ext uri="{FF2B5EF4-FFF2-40B4-BE49-F238E27FC236}">
              <a16:creationId xmlns:a16="http://schemas.microsoft.com/office/drawing/2014/main" id="{AFE4AF41-E2FF-7C45-9C0C-CAF3B5CBE2E0}"/>
            </a:ext>
          </a:extLst>
        </cdr:cNvPr>
        <cdr:cNvCxnSpPr>
          <a:endCxn xmlns:a="http://schemas.openxmlformats.org/drawingml/2006/main" id="10" idx="6"/>
        </cdr:cNvCxnSpPr>
      </cdr:nvCxnSpPr>
      <cdr:spPr>
        <a:xfrm xmlns:a="http://schemas.openxmlformats.org/drawingml/2006/main" flipH="1" flipV="1">
          <a:off x="985201" y="2880850"/>
          <a:ext cx="1253219" cy="75919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7C383-9902-4B91-BCC7-D7FFFB8E1AE7}" type="datetimeFigureOut">
              <a:rPr lang="zh-CN" altLang="en-US" smtClean="0"/>
              <a:t>2021/1/28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7AD7D-0E09-4B57-B07E-A14B71E210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443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044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483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774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jp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围栏, 草, 户外&#10;&#10;描述已自动生成">
            <a:extLst>
              <a:ext uri="{FF2B5EF4-FFF2-40B4-BE49-F238E27FC236}">
                <a16:creationId xmlns:a16="http://schemas.microsoft.com/office/drawing/2014/main" id="{E8C0B3B8-0B1B-4CC4-B1FC-85B439DF20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/>
          <a:stretch/>
        </p:blipFill>
        <p:spPr>
          <a:xfrm>
            <a:off x="-2" y="719"/>
            <a:ext cx="12192000" cy="59520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7BB14D-31F3-4C59-B95D-E962166F34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67E0627-513D-4340-8F3E-57B2DF36C463}"/>
              </a:ext>
            </a:extLst>
          </p:cNvPr>
          <p:cNvSpPr/>
          <p:nvPr userDrawn="1"/>
        </p:nvSpPr>
        <p:spPr>
          <a:xfrm>
            <a:off x="-1" y="4501293"/>
            <a:ext cx="12192000" cy="2225987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0 w 12192000"/>
              <a:gd name="connsiteY0" fmla="*/ 262990 h 2380583"/>
              <a:gd name="connsiteX1" fmla="*/ 1138602 w 12192000"/>
              <a:gd name="connsiteY1" fmla="*/ 164595 h 2380583"/>
              <a:gd name="connsiteX2" fmla="*/ 6546887 w 12192000"/>
              <a:gd name="connsiteY2" fmla="*/ 1465638 h 2380583"/>
              <a:gd name="connsiteX3" fmla="*/ 11322057 w 12192000"/>
              <a:gd name="connsiteY3" fmla="*/ 201493 h 2380583"/>
              <a:gd name="connsiteX4" fmla="*/ 12192000 w 12192000"/>
              <a:gd name="connsiteY4" fmla="*/ 336785 h 2380583"/>
              <a:gd name="connsiteX5" fmla="*/ 12192000 w 12192000"/>
              <a:gd name="connsiteY5" fmla="*/ 2380583 h 2380583"/>
              <a:gd name="connsiteX6" fmla="*/ 0 w 12192000"/>
              <a:gd name="connsiteY6" fmla="*/ 2380583 h 2380583"/>
              <a:gd name="connsiteX7" fmla="*/ 0 w 12192000"/>
              <a:gd name="connsiteY7" fmla="*/ 262990 h 2380583"/>
              <a:gd name="connsiteX0" fmla="*/ 0 w 12192000"/>
              <a:gd name="connsiteY0" fmla="*/ 201454 h 2319047"/>
              <a:gd name="connsiteX1" fmla="*/ 1138602 w 12192000"/>
              <a:gd name="connsiteY1" fmla="*/ 103059 h 2319047"/>
              <a:gd name="connsiteX2" fmla="*/ 6546887 w 12192000"/>
              <a:gd name="connsiteY2" fmla="*/ 1404102 h 2319047"/>
              <a:gd name="connsiteX3" fmla="*/ 11322057 w 12192000"/>
              <a:gd name="connsiteY3" fmla="*/ 139957 h 2319047"/>
              <a:gd name="connsiteX4" fmla="*/ 12192000 w 12192000"/>
              <a:gd name="connsiteY4" fmla="*/ 275249 h 2319047"/>
              <a:gd name="connsiteX5" fmla="*/ 12192000 w 12192000"/>
              <a:gd name="connsiteY5" fmla="*/ 2319047 h 2319047"/>
              <a:gd name="connsiteX6" fmla="*/ 0 w 12192000"/>
              <a:gd name="connsiteY6" fmla="*/ 2319047 h 2319047"/>
              <a:gd name="connsiteX7" fmla="*/ 0 w 12192000"/>
              <a:gd name="connsiteY7" fmla="*/ 201454 h 2319047"/>
              <a:gd name="connsiteX0" fmla="*/ 0 w 12192000"/>
              <a:gd name="connsiteY0" fmla="*/ 131737 h 2249330"/>
              <a:gd name="connsiteX1" fmla="*/ 1138602 w 12192000"/>
              <a:gd name="connsiteY1" fmla="*/ 33342 h 2249330"/>
              <a:gd name="connsiteX2" fmla="*/ 6546887 w 12192000"/>
              <a:gd name="connsiteY2" fmla="*/ 1334385 h 2249330"/>
              <a:gd name="connsiteX3" fmla="*/ 11322057 w 12192000"/>
              <a:gd name="connsiteY3" fmla="*/ 70240 h 2249330"/>
              <a:gd name="connsiteX4" fmla="*/ 12192000 w 12192000"/>
              <a:gd name="connsiteY4" fmla="*/ 205532 h 2249330"/>
              <a:gd name="connsiteX5" fmla="*/ 12192000 w 12192000"/>
              <a:gd name="connsiteY5" fmla="*/ 2249330 h 2249330"/>
              <a:gd name="connsiteX6" fmla="*/ 0 w 12192000"/>
              <a:gd name="connsiteY6" fmla="*/ 2249330 h 2249330"/>
              <a:gd name="connsiteX7" fmla="*/ 0 w 12192000"/>
              <a:gd name="connsiteY7" fmla="*/ 131737 h 224933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98865 h 2216458"/>
              <a:gd name="connsiteX1" fmla="*/ 1138602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865 h 2216458"/>
              <a:gd name="connsiteX1" fmla="*/ 1071927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452 h 2216045"/>
              <a:gd name="connsiteX1" fmla="*/ 1071927 w 12192000"/>
              <a:gd name="connsiteY1" fmla="*/ 57 h 2216045"/>
              <a:gd name="connsiteX2" fmla="*/ 6546887 w 12192000"/>
              <a:gd name="connsiteY2" fmla="*/ 1301100 h 2216045"/>
              <a:gd name="connsiteX3" fmla="*/ 11322057 w 12192000"/>
              <a:gd name="connsiteY3" fmla="*/ 36955 h 2216045"/>
              <a:gd name="connsiteX4" fmla="*/ 12192000 w 12192000"/>
              <a:gd name="connsiteY4" fmla="*/ 172247 h 2216045"/>
              <a:gd name="connsiteX5" fmla="*/ 12192000 w 12192000"/>
              <a:gd name="connsiteY5" fmla="*/ 2216045 h 2216045"/>
              <a:gd name="connsiteX6" fmla="*/ 0 w 12192000"/>
              <a:gd name="connsiteY6" fmla="*/ 2216045 h 2216045"/>
              <a:gd name="connsiteX7" fmla="*/ 0 w 12192000"/>
              <a:gd name="connsiteY7" fmla="*/ 98452 h 2216045"/>
              <a:gd name="connsiteX0" fmla="*/ 0 w 12192000"/>
              <a:gd name="connsiteY0" fmla="*/ 108394 h 2225987"/>
              <a:gd name="connsiteX1" fmla="*/ 1071927 w 12192000"/>
              <a:gd name="connsiteY1" fmla="*/ 9999 h 2225987"/>
              <a:gd name="connsiteX2" fmla="*/ 6546887 w 12192000"/>
              <a:gd name="connsiteY2" fmla="*/ 1311042 h 2225987"/>
              <a:gd name="connsiteX3" fmla="*/ 11322057 w 12192000"/>
              <a:gd name="connsiteY3" fmla="*/ 46897 h 2225987"/>
              <a:gd name="connsiteX4" fmla="*/ 12192000 w 12192000"/>
              <a:gd name="connsiteY4" fmla="*/ 182189 h 2225987"/>
              <a:gd name="connsiteX5" fmla="*/ 12192000 w 12192000"/>
              <a:gd name="connsiteY5" fmla="*/ 2225987 h 2225987"/>
              <a:gd name="connsiteX6" fmla="*/ 0 w 12192000"/>
              <a:gd name="connsiteY6" fmla="*/ 2225987 h 2225987"/>
              <a:gd name="connsiteX7" fmla="*/ 0 w 12192000"/>
              <a:gd name="connsiteY7" fmla="*/ 108394 h 222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25987">
                <a:moveTo>
                  <a:pt x="0" y="108394"/>
                </a:moveTo>
                <a:cubicBezTo>
                  <a:pt x="503185" y="18009"/>
                  <a:pt x="544630" y="-19755"/>
                  <a:pt x="1071927" y="9999"/>
                </a:cubicBezTo>
                <a:cubicBezTo>
                  <a:pt x="1739550" y="47671"/>
                  <a:pt x="4838532" y="1304892"/>
                  <a:pt x="6546887" y="1311042"/>
                </a:cubicBezTo>
                <a:cubicBezTo>
                  <a:pt x="8255242" y="1317192"/>
                  <a:pt x="10886030" y="73114"/>
                  <a:pt x="11322057" y="46897"/>
                </a:cubicBezTo>
                <a:cubicBezTo>
                  <a:pt x="11758084" y="20680"/>
                  <a:pt x="11930873" y="70417"/>
                  <a:pt x="12192000" y="182189"/>
                </a:cubicBezTo>
                <a:lnTo>
                  <a:pt x="12192000" y="2225987"/>
                </a:lnTo>
                <a:lnTo>
                  <a:pt x="0" y="2225987"/>
                </a:lnTo>
                <a:lnTo>
                  <a:pt x="0" y="1083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079274C-88D4-4F69-B131-3F61C9D5CCC9}"/>
              </a:ext>
            </a:extLst>
          </p:cNvPr>
          <p:cNvSpPr/>
          <p:nvPr userDrawn="1"/>
        </p:nvSpPr>
        <p:spPr>
          <a:xfrm>
            <a:off x="-76202" y="4775854"/>
            <a:ext cx="12344402" cy="2246914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0 h 2217813"/>
              <a:gd name="connsiteX1" fmla="*/ 1138602 w 12192000"/>
              <a:gd name="connsiteY1" fmla="*/ 1825 h 2217813"/>
              <a:gd name="connsiteX2" fmla="*/ 5603459 w 12192000"/>
              <a:gd name="connsiteY2" fmla="*/ 998068 h 2217813"/>
              <a:gd name="connsiteX3" fmla="*/ 11322057 w 12192000"/>
              <a:gd name="connsiteY3" fmla="*/ 38723 h 2217813"/>
              <a:gd name="connsiteX4" fmla="*/ 12192000 w 12192000"/>
              <a:gd name="connsiteY4" fmla="*/ 174015 h 2217813"/>
              <a:gd name="connsiteX5" fmla="*/ 12192000 w 12192000"/>
              <a:gd name="connsiteY5" fmla="*/ 2217813 h 2217813"/>
              <a:gd name="connsiteX6" fmla="*/ 0 w 12192000"/>
              <a:gd name="connsiteY6" fmla="*/ 2217813 h 2217813"/>
              <a:gd name="connsiteX7" fmla="*/ 0 w 12192000"/>
              <a:gd name="connsiteY7" fmla="*/ 100220 h 2217813"/>
              <a:gd name="connsiteX8" fmla="*/ 908123 w 12192000"/>
              <a:gd name="connsiteY8" fmla="*/ 0 h 2217813"/>
              <a:gd name="connsiteX0" fmla="*/ 870023 w 12192000"/>
              <a:gd name="connsiteY0" fmla="*/ 27892 h 2309205"/>
              <a:gd name="connsiteX1" fmla="*/ 1138602 w 12192000"/>
              <a:gd name="connsiteY1" fmla="*/ 93217 h 2309205"/>
              <a:gd name="connsiteX2" fmla="*/ 5603459 w 12192000"/>
              <a:gd name="connsiteY2" fmla="*/ 1089460 h 2309205"/>
              <a:gd name="connsiteX3" fmla="*/ 11322057 w 12192000"/>
              <a:gd name="connsiteY3" fmla="*/ 130115 h 2309205"/>
              <a:gd name="connsiteX4" fmla="*/ 12192000 w 12192000"/>
              <a:gd name="connsiteY4" fmla="*/ 265407 h 2309205"/>
              <a:gd name="connsiteX5" fmla="*/ 12192000 w 12192000"/>
              <a:gd name="connsiteY5" fmla="*/ 2309205 h 2309205"/>
              <a:gd name="connsiteX6" fmla="*/ 0 w 12192000"/>
              <a:gd name="connsiteY6" fmla="*/ 2309205 h 2309205"/>
              <a:gd name="connsiteX7" fmla="*/ 0 w 12192000"/>
              <a:gd name="connsiteY7" fmla="*/ 191612 h 2309205"/>
              <a:gd name="connsiteX8" fmla="*/ 870023 w 12192000"/>
              <a:gd name="connsiteY8" fmla="*/ 27892 h 2309205"/>
              <a:gd name="connsiteX0" fmla="*/ 0 w 12192000"/>
              <a:gd name="connsiteY0" fmla="*/ 243906 h 2361499"/>
              <a:gd name="connsiteX1" fmla="*/ 1138602 w 12192000"/>
              <a:gd name="connsiteY1" fmla="*/ 145511 h 2361499"/>
              <a:gd name="connsiteX2" fmla="*/ 5603459 w 12192000"/>
              <a:gd name="connsiteY2" fmla="*/ 1141754 h 2361499"/>
              <a:gd name="connsiteX3" fmla="*/ 11322057 w 12192000"/>
              <a:gd name="connsiteY3" fmla="*/ 182409 h 2361499"/>
              <a:gd name="connsiteX4" fmla="*/ 12192000 w 12192000"/>
              <a:gd name="connsiteY4" fmla="*/ 317701 h 2361499"/>
              <a:gd name="connsiteX5" fmla="*/ 12192000 w 12192000"/>
              <a:gd name="connsiteY5" fmla="*/ 2361499 h 2361499"/>
              <a:gd name="connsiteX6" fmla="*/ 0 w 12192000"/>
              <a:gd name="connsiteY6" fmla="*/ 2361499 h 2361499"/>
              <a:gd name="connsiteX7" fmla="*/ 0 w 12192000"/>
              <a:gd name="connsiteY7" fmla="*/ 243906 h 2361499"/>
              <a:gd name="connsiteX0" fmla="*/ 0 w 12192000"/>
              <a:gd name="connsiteY0" fmla="*/ 197151 h 2314744"/>
              <a:gd name="connsiteX1" fmla="*/ 1138602 w 12192000"/>
              <a:gd name="connsiteY1" fmla="*/ 98756 h 2314744"/>
              <a:gd name="connsiteX2" fmla="*/ 5603459 w 12192000"/>
              <a:gd name="connsiteY2" fmla="*/ 1094999 h 2314744"/>
              <a:gd name="connsiteX3" fmla="*/ 11322057 w 12192000"/>
              <a:gd name="connsiteY3" fmla="*/ 135654 h 2314744"/>
              <a:gd name="connsiteX4" fmla="*/ 12192000 w 12192000"/>
              <a:gd name="connsiteY4" fmla="*/ 270946 h 2314744"/>
              <a:gd name="connsiteX5" fmla="*/ 12192000 w 12192000"/>
              <a:gd name="connsiteY5" fmla="*/ 2314744 h 2314744"/>
              <a:gd name="connsiteX6" fmla="*/ 0 w 12192000"/>
              <a:gd name="connsiteY6" fmla="*/ 2314744 h 2314744"/>
              <a:gd name="connsiteX7" fmla="*/ 0 w 12192000"/>
              <a:gd name="connsiteY7" fmla="*/ 197151 h 2314744"/>
              <a:gd name="connsiteX0" fmla="*/ 0 w 12192000"/>
              <a:gd name="connsiteY0" fmla="*/ 108746 h 2226339"/>
              <a:gd name="connsiteX1" fmla="*/ 1138602 w 12192000"/>
              <a:gd name="connsiteY1" fmla="*/ 10351 h 2226339"/>
              <a:gd name="connsiteX2" fmla="*/ 5603459 w 12192000"/>
              <a:gd name="connsiteY2" fmla="*/ 1006594 h 2226339"/>
              <a:gd name="connsiteX3" fmla="*/ 11322057 w 12192000"/>
              <a:gd name="connsiteY3" fmla="*/ 47249 h 2226339"/>
              <a:gd name="connsiteX4" fmla="*/ 12192000 w 12192000"/>
              <a:gd name="connsiteY4" fmla="*/ 182541 h 2226339"/>
              <a:gd name="connsiteX5" fmla="*/ 12192000 w 12192000"/>
              <a:gd name="connsiteY5" fmla="*/ 2226339 h 2226339"/>
              <a:gd name="connsiteX6" fmla="*/ 0 w 12192000"/>
              <a:gd name="connsiteY6" fmla="*/ 2226339 h 2226339"/>
              <a:gd name="connsiteX7" fmla="*/ 0 w 12192000"/>
              <a:gd name="connsiteY7" fmla="*/ 108746 h 2226339"/>
              <a:gd name="connsiteX0" fmla="*/ 0 w 12192000"/>
              <a:gd name="connsiteY0" fmla="*/ 99543 h 2217136"/>
              <a:gd name="connsiteX1" fmla="*/ 11386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62476 h 2280069"/>
              <a:gd name="connsiteX1" fmla="*/ 1189402 w 12192000"/>
              <a:gd name="connsiteY1" fmla="*/ 581 h 2280069"/>
              <a:gd name="connsiteX2" fmla="*/ 5603459 w 12192000"/>
              <a:gd name="connsiteY2" fmla="*/ 1060324 h 2280069"/>
              <a:gd name="connsiteX3" fmla="*/ 11322057 w 12192000"/>
              <a:gd name="connsiteY3" fmla="*/ 100979 h 2280069"/>
              <a:gd name="connsiteX4" fmla="*/ 12192000 w 12192000"/>
              <a:gd name="connsiteY4" fmla="*/ 236271 h 2280069"/>
              <a:gd name="connsiteX5" fmla="*/ 12192000 w 12192000"/>
              <a:gd name="connsiteY5" fmla="*/ 2280069 h 2280069"/>
              <a:gd name="connsiteX6" fmla="*/ 0 w 12192000"/>
              <a:gd name="connsiteY6" fmla="*/ 2280069 h 2280069"/>
              <a:gd name="connsiteX7" fmla="*/ 0 w 12192000"/>
              <a:gd name="connsiteY7" fmla="*/ 162476 h 2280069"/>
              <a:gd name="connsiteX0" fmla="*/ 0 w 12192000"/>
              <a:gd name="connsiteY0" fmla="*/ 99543 h 2217136"/>
              <a:gd name="connsiteX1" fmla="*/ 11767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01580 h 2219173"/>
              <a:gd name="connsiteX1" fmla="*/ 1176702 w 12192000"/>
              <a:gd name="connsiteY1" fmla="*/ 3185 h 2219173"/>
              <a:gd name="connsiteX2" fmla="*/ 5603459 w 12192000"/>
              <a:gd name="connsiteY2" fmla="*/ 999428 h 2219173"/>
              <a:gd name="connsiteX3" fmla="*/ 11322057 w 12192000"/>
              <a:gd name="connsiteY3" fmla="*/ 40083 h 2219173"/>
              <a:gd name="connsiteX4" fmla="*/ 12192000 w 12192000"/>
              <a:gd name="connsiteY4" fmla="*/ 175375 h 2219173"/>
              <a:gd name="connsiteX5" fmla="*/ 12192000 w 12192000"/>
              <a:gd name="connsiteY5" fmla="*/ 2219173 h 2219173"/>
              <a:gd name="connsiteX6" fmla="*/ 0 w 12192000"/>
              <a:gd name="connsiteY6" fmla="*/ 2219173 h 2219173"/>
              <a:gd name="connsiteX7" fmla="*/ 0 w 12192000"/>
              <a:gd name="connsiteY7" fmla="*/ 101580 h 221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19173">
                <a:moveTo>
                  <a:pt x="0" y="101580"/>
                </a:moveTo>
                <a:cubicBezTo>
                  <a:pt x="507267" y="49749"/>
                  <a:pt x="547782" y="-15199"/>
                  <a:pt x="1176702" y="3185"/>
                </a:cubicBezTo>
                <a:cubicBezTo>
                  <a:pt x="2122407" y="30829"/>
                  <a:pt x="3912567" y="993278"/>
                  <a:pt x="5603459" y="999428"/>
                </a:cubicBezTo>
                <a:cubicBezTo>
                  <a:pt x="7294351" y="1005578"/>
                  <a:pt x="10215196" y="71508"/>
                  <a:pt x="11322057" y="40083"/>
                </a:cubicBezTo>
                <a:cubicBezTo>
                  <a:pt x="11703723" y="29247"/>
                  <a:pt x="11940398" y="130278"/>
                  <a:pt x="12192000" y="175375"/>
                </a:cubicBezTo>
                <a:lnTo>
                  <a:pt x="12192000" y="2219173"/>
                </a:lnTo>
                <a:lnTo>
                  <a:pt x="0" y="2219173"/>
                </a:lnTo>
                <a:lnTo>
                  <a:pt x="0" y="10158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5F5F5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1E815F2-C282-41B8-8B60-8B0947D05319}"/>
              </a:ext>
            </a:extLst>
          </p:cNvPr>
          <p:cNvSpPr/>
          <p:nvPr userDrawn="1"/>
        </p:nvSpPr>
        <p:spPr>
          <a:xfrm>
            <a:off x="4949109" y="4116254"/>
            <a:ext cx="2293783" cy="3754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696A8FA-9094-4B58-8CE2-9C0039E70D76}"/>
              </a:ext>
            </a:extLst>
          </p:cNvPr>
          <p:cNvCxnSpPr>
            <a:cxnSpLocks/>
          </p:cNvCxnSpPr>
          <p:nvPr userDrawn="1"/>
        </p:nvCxnSpPr>
        <p:spPr>
          <a:xfrm>
            <a:off x="1822859" y="2419272"/>
            <a:ext cx="854628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D3676C-0CB3-4E83-AF8D-FED1D199438C}"/>
              </a:ext>
            </a:extLst>
          </p:cNvPr>
          <p:cNvGrpSpPr/>
          <p:nvPr userDrawn="1"/>
        </p:nvGrpSpPr>
        <p:grpSpPr>
          <a:xfrm>
            <a:off x="-356489" y="5167878"/>
            <a:ext cx="12904971" cy="1323582"/>
            <a:chOff x="-127002" y="4938408"/>
            <a:chExt cx="12904971" cy="1323582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4BC6BFA-AC7F-42F2-AEC1-7BA78EFDB88F}"/>
                </a:ext>
              </a:extLst>
            </p:cNvPr>
            <p:cNvSpPr/>
            <p:nvPr/>
          </p:nvSpPr>
          <p:spPr>
            <a:xfrm>
              <a:off x="-95252" y="4938408"/>
              <a:ext cx="12841471" cy="1081421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147" h="1081421">
                  <a:moveTo>
                    <a:pt x="0" y="255890"/>
                  </a:moveTo>
                  <a:cubicBezTo>
                    <a:pt x="474915" y="69623"/>
                    <a:pt x="860650" y="-84893"/>
                    <a:pt x="1934768" y="52690"/>
                  </a:cubicBezTo>
                  <a:cubicBezTo>
                    <a:pt x="3008886" y="190273"/>
                    <a:pt x="4957716" y="1075040"/>
                    <a:pt x="6444711" y="1081390"/>
                  </a:cubicBezTo>
                  <a:cubicBezTo>
                    <a:pt x="7931706" y="1087740"/>
                    <a:pt x="9834499" y="118307"/>
                    <a:pt x="10856738" y="90790"/>
                  </a:cubicBezTo>
                  <a:cubicBezTo>
                    <a:pt x="11878977" y="63273"/>
                    <a:pt x="12403201" y="755423"/>
                    <a:pt x="12578147" y="916290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E90E53B-D974-4F7B-816B-9580EC9150E3}"/>
                </a:ext>
              </a:extLst>
            </p:cNvPr>
            <p:cNvSpPr/>
            <p:nvPr/>
          </p:nvSpPr>
          <p:spPr>
            <a:xfrm>
              <a:off x="-127002" y="5036340"/>
              <a:ext cx="12904971" cy="1225650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8610 h 1172742"/>
                <a:gd name="connsiteX1" fmla="*/ 2059164 w 12640345"/>
                <a:gd name="connsiteY1" fmla="*/ 156710 h 1172742"/>
                <a:gd name="connsiteX2" fmla="*/ 6668624 w 12640345"/>
                <a:gd name="connsiteY2" fmla="*/ 1172710 h 1172742"/>
                <a:gd name="connsiteX3" fmla="*/ 10981134 w 12640345"/>
                <a:gd name="connsiteY3" fmla="*/ 194810 h 1172742"/>
                <a:gd name="connsiteX4" fmla="*/ 12640345 w 12640345"/>
                <a:gd name="connsiteY4" fmla="*/ 842510 h 1172742"/>
                <a:gd name="connsiteX0" fmla="*/ 0 w 12640345"/>
                <a:gd name="connsiteY0" fmla="*/ 155892 h 1210277"/>
                <a:gd name="connsiteX1" fmla="*/ 2084043 w 12640345"/>
                <a:gd name="connsiteY1" fmla="*/ 117792 h 1210277"/>
                <a:gd name="connsiteX2" fmla="*/ 6668624 w 12640345"/>
                <a:gd name="connsiteY2" fmla="*/ 1209992 h 1210277"/>
                <a:gd name="connsiteX3" fmla="*/ 10981134 w 12640345"/>
                <a:gd name="connsiteY3" fmla="*/ 232092 h 1210277"/>
                <a:gd name="connsiteX4" fmla="*/ 12640345 w 12640345"/>
                <a:gd name="connsiteY4" fmla="*/ 879792 h 1210277"/>
                <a:gd name="connsiteX0" fmla="*/ 0 w 12640345"/>
                <a:gd name="connsiteY0" fmla="*/ 171547 h 1225932"/>
                <a:gd name="connsiteX1" fmla="*/ 2084043 w 12640345"/>
                <a:gd name="connsiteY1" fmla="*/ 133447 h 1225932"/>
                <a:gd name="connsiteX2" fmla="*/ 6668624 w 12640345"/>
                <a:gd name="connsiteY2" fmla="*/ 1225647 h 1225932"/>
                <a:gd name="connsiteX3" fmla="*/ 10981134 w 12640345"/>
                <a:gd name="connsiteY3" fmla="*/ 247747 h 1225932"/>
                <a:gd name="connsiteX4" fmla="*/ 12640345 w 12640345"/>
                <a:gd name="connsiteY4" fmla="*/ 895447 h 1225932"/>
                <a:gd name="connsiteX0" fmla="*/ 0 w 12640345"/>
                <a:gd name="connsiteY0" fmla="*/ 171547 h 1225650"/>
                <a:gd name="connsiteX1" fmla="*/ 2084043 w 12640345"/>
                <a:gd name="connsiteY1" fmla="*/ 133447 h 1225650"/>
                <a:gd name="connsiteX2" fmla="*/ 6668624 w 12640345"/>
                <a:gd name="connsiteY2" fmla="*/ 1225647 h 1225650"/>
                <a:gd name="connsiteX3" fmla="*/ 11043332 w 12640345"/>
                <a:gd name="connsiteY3" fmla="*/ 146147 h 1225650"/>
                <a:gd name="connsiteX4" fmla="*/ 12640345 w 12640345"/>
                <a:gd name="connsiteY4" fmla="*/ 895447 h 122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0345" h="1225650">
                  <a:moveTo>
                    <a:pt x="0" y="171547"/>
                  </a:moveTo>
                  <a:cubicBezTo>
                    <a:pt x="474915" y="-14720"/>
                    <a:pt x="1134320" y="-80336"/>
                    <a:pt x="2084043" y="133447"/>
                  </a:cubicBezTo>
                  <a:cubicBezTo>
                    <a:pt x="3033766" y="347230"/>
                    <a:pt x="5175409" y="1223530"/>
                    <a:pt x="6668624" y="1225647"/>
                  </a:cubicBezTo>
                  <a:cubicBezTo>
                    <a:pt x="8161839" y="1227764"/>
                    <a:pt x="10048045" y="201180"/>
                    <a:pt x="11043332" y="146147"/>
                  </a:cubicBezTo>
                  <a:cubicBezTo>
                    <a:pt x="12038619" y="91114"/>
                    <a:pt x="12452960" y="734580"/>
                    <a:pt x="12640345" y="895447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2F2FAC2-A552-4FFD-BC3E-8EB5AB1C4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2859" y="2568935"/>
            <a:ext cx="8546282" cy="391568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altLang="zh-CN"/>
              <a:t>SIMPLE BUSINESS ANNUAL SUMMARY COMMON TEMPLATE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BC3DE14-E2B3-4DAB-8B7A-9518392A9E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2860" y="1377564"/>
            <a:ext cx="8546282" cy="923330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54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简约商务年度总结通用模板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92218A6-CC5A-43BE-8DF0-5B64D1FA41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8400" y="4129360"/>
            <a:ext cx="2239092" cy="338554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汇报人：</a:t>
            </a:r>
            <a:r>
              <a:rPr kumimoji="0" lang="af-ZA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OfficePLUS</a:t>
            </a:r>
          </a:p>
        </p:txBody>
      </p:sp>
    </p:spTree>
    <p:extLst>
      <p:ext uri="{BB962C8B-B14F-4D97-AF65-F5344CB8AC3E}">
        <p14:creationId xmlns:p14="http://schemas.microsoft.com/office/powerpoint/2010/main" val="1786312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698B24DB-D1B1-4E5E-B420-451FDB291B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56305" y="1905322"/>
            <a:ext cx="3679390" cy="3679390"/>
          </a:xfrm>
          <a:custGeom>
            <a:avLst/>
            <a:gdLst>
              <a:gd name="connsiteX0" fmla="*/ 1839695 w 3679390"/>
              <a:gd name="connsiteY0" fmla="*/ 0 h 3679390"/>
              <a:gd name="connsiteX1" fmla="*/ 3679390 w 3679390"/>
              <a:gd name="connsiteY1" fmla="*/ 1839695 h 3679390"/>
              <a:gd name="connsiteX2" fmla="*/ 1839695 w 3679390"/>
              <a:gd name="connsiteY2" fmla="*/ 3679390 h 3679390"/>
              <a:gd name="connsiteX3" fmla="*/ 0 w 3679390"/>
              <a:gd name="connsiteY3" fmla="*/ 1839695 h 3679390"/>
              <a:gd name="connsiteX4" fmla="*/ 1839695 w 3679390"/>
              <a:gd name="connsiteY4" fmla="*/ 0 h 367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390" h="3679390">
                <a:moveTo>
                  <a:pt x="1839695" y="0"/>
                </a:moveTo>
                <a:cubicBezTo>
                  <a:pt x="2855730" y="0"/>
                  <a:pt x="3679390" y="823660"/>
                  <a:pt x="3679390" y="1839695"/>
                </a:cubicBezTo>
                <a:cubicBezTo>
                  <a:pt x="3679390" y="2855730"/>
                  <a:pt x="2855730" y="3679390"/>
                  <a:pt x="1839695" y="3679390"/>
                </a:cubicBezTo>
                <a:cubicBezTo>
                  <a:pt x="823660" y="3679390"/>
                  <a:pt x="0" y="2855730"/>
                  <a:pt x="0" y="1839695"/>
                </a:cubicBezTo>
                <a:cubicBezTo>
                  <a:pt x="0" y="823660"/>
                  <a:pt x="823660" y="0"/>
                  <a:pt x="1839695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 r="-1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14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片占位符 19">
            <a:extLst>
              <a:ext uri="{FF2B5EF4-FFF2-40B4-BE49-F238E27FC236}">
                <a16:creationId xmlns:a16="http://schemas.microsoft.com/office/drawing/2014/main" id="{8E6C0A7F-14A1-4770-8DC3-34FB4DA929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7936" y="4024086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4" name="图片占位符 19">
            <a:extLst>
              <a:ext uri="{FF2B5EF4-FFF2-40B4-BE49-F238E27FC236}">
                <a16:creationId xmlns:a16="http://schemas.microsoft.com/office/drawing/2014/main" id="{836B95F8-4F8F-48A9-84B3-B151B1C5C9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33900" y="4024086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5" name="图片占位符 19">
            <a:extLst>
              <a:ext uri="{FF2B5EF4-FFF2-40B4-BE49-F238E27FC236}">
                <a16:creationId xmlns:a16="http://schemas.microsoft.com/office/drawing/2014/main" id="{1D8E0877-88C4-4090-8547-B3733B06DE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22056" y="4024086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64C76708-4A57-4DBE-B270-95B27EAB26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7936" y="1217384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1" name="图片占位符 19">
            <a:extLst>
              <a:ext uri="{FF2B5EF4-FFF2-40B4-BE49-F238E27FC236}">
                <a16:creationId xmlns:a16="http://schemas.microsoft.com/office/drawing/2014/main" id="{35C3EF64-AB4B-4A01-83C4-B5AB083CC9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33900" y="1217384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2" name="图片占位符 19">
            <a:extLst>
              <a:ext uri="{FF2B5EF4-FFF2-40B4-BE49-F238E27FC236}">
                <a16:creationId xmlns:a16="http://schemas.microsoft.com/office/drawing/2014/main" id="{ADB44095-01B5-4A8D-BB2B-B90762D65F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22056" y="1217384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13726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围栏, 草, 户外&#10;&#10;描述已自动生成">
            <a:extLst>
              <a:ext uri="{FF2B5EF4-FFF2-40B4-BE49-F238E27FC236}">
                <a16:creationId xmlns:a16="http://schemas.microsoft.com/office/drawing/2014/main" id="{E8C0B3B8-0B1B-4CC4-B1FC-85B439DF20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/>
          <a:stretch/>
        </p:blipFill>
        <p:spPr>
          <a:xfrm>
            <a:off x="-2" y="719"/>
            <a:ext cx="12192000" cy="59520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7BB14D-31F3-4C59-B95D-E962166F34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67E0627-513D-4340-8F3E-57B2DF36C463}"/>
              </a:ext>
            </a:extLst>
          </p:cNvPr>
          <p:cNvSpPr/>
          <p:nvPr userDrawn="1"/>
        </p:nvSpPr>
        <p:spPr>
          <a:xfrm>
            <a:off x="-1" y="4501293"/>
            <a:ext cx="12192000" cy="2225987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0 w 12192000"/>
              <a:gd name="connsiteY0" fmla="*/ 262990 h 2380583"/>
              <a:gd name="connsiteX1" fmla="*/ 1138602 w 12192000"/>
              <a:gd name="connsiteY1" fmla="*/ 164595 h 2380583"/>
              <a:gd name="connsiteX2" fmla="*/ 6546887 w 12192000"/>
              <a:gd name="connsiteY2" fmla="*/ 1465638 h 2380583"/>
              <a:gd name="connsiteX3" fmla="*/ 11322057 w 12192000"/>
              <a:gd name="connsiteY3" fmla="*/ 201493 h 2380583"/>
              <a:gd name="connsiteX4" fmla="*/ 12192000 w 12192000"/>
              <a:gd name="connsiteY4" fmla="*/ 336785 h 2380583"/>
              <a:gd name="connsiteX5" fmla="*/ 12192000 w 12192000"/>
              <a:gd name="connsiteY5" fmla="*/ 2380583 h 2380583"/>
              <a:gd name="connsiteX6" fmla="*/ 0 w 12192000"/>
              <a:gd name="connsiteY6" fmla="*/ 2380583 h 2380583"/>
              <a:gd name="connsiteX7" fmla="*/ 0 w 12192000"/>
              <a:gd name="connsiteY7" fmla="*/ 262990 h 2380583"/>
              <a:gd name="connsiteX0" fmla="*/ 0 w 12192000"/>
              <a:gd name="connsiteY0" fmla="*/ 201454 h 2319047"/>
              <a:gd name="connsiteX1" fmla="*/ 1138602 w 12192000"/>
              <a:gd name="connsiteY1" fmla="*/ 103059 h 2319047"/>
              <a:gd name="connsiteX2" fmla="*/ 6546887 w 12192000"/>
              <a:gd name="connsiteY2" fmla="*/ 1404102 h 2319047"/>
              <a:gd name="connsiteX3" fmla="*/ 11322057 w 12192000"/>
              <a:gd name="connsiteY3" fmla="*/ 139957 h 2319047"/>
              <a:gd name="connsiteX4" fmla="*/ 12192000 w 12192000"/>
              <a:gd name="connsiteY4" fmla="*/ 275249 h 2319047"/>
              <a:gd name="connsiteX5" fmla="*/ 12192000 w 12192000"/>
              <a:gd name="connsiteY5" fmla="*/ 2319047 h 2319047"/>
              <a:gd name="connsiteX6" fmla="*/ 0 w 12192000"/>
              <a:gd name="connsiteY6" fmla="*/ 2319047 h 2319047"/>
              <a:gd name="connsiteX7" fmla="*/ 0 w 12192000"/>
              <a:gd name="connsiteY7" fmla="*/ 201454 h 2319047"/>
              <a:gd name="connsiteX0" fmla="*/ 0 w 12192000"/>
              <a:gd name="connsiteY0" fmla="*/ 131737 h 2249330"/>
              <a:gd name="connsiteX1" fmla="*/ 1138602 w 12192000"/>
              <a:gd name="connsiteY1" fmla="*/ 33342 h 2249330"/>
              <a:gd name="connsiteX2" fmla="*/ 6546887 w 12192000"/>
              <a:gd name="connsiteY2" fmla="*/ 1334385 h 2249330"/>
              <a:gd name="connsiteX3" fmla="*/ 11322057 w 12192000"/>
              <a:gd name="connsiteY3" fmla="*/ 70240 h 2249330"/>
              <a:gd name="connsiteX4" fmla="*/ 12192000 w 12192000"/>
              <a:gd name="connsiteY4" fmla="*/ 205532 h 2249330"/>
              <a:gd name="connsiteX5" fmla="*/ 12192000 w 12192000"/>
              <a:gd name="connsiteY5" fmla="*/ 2249330 h 2249330"/>
              <a:gd name="connsiteX6" fmla="*/ 0 w 12192000"/>
              <a:gd name="connsiteY6" fmla="*/ 2249330 h 2249330"/>
              <a:gd name="connsiteX7" fmla="*/ 0 w 12192000"/>
              <a:gd name="connsiteY7" fmla="*/ 131737 h 224933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98865 h 2216458"/>
              <a:gd name="connsiteX1" fmla="*/ 1138602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865 h 2216458"/>
              <a:gd name="connsiteX1" fmla="*/ 1071927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452 h 2216045"/>
              <a:gd name="connsiteX1" fmla="*/ 1071927 w 12192000"/>
              <a:gd name="connsiteY1" fmla="*/ 57 h 2216045"/>
              <a:gd name="connsiteX2" fmla="*/ 6546887 w 12192000"/>
              <a:gd name="connsiteY2" fmla="*/ 1301100 h 2216045"/>
              <a:gd name="connsiteX3" fmla="*/ 11322057 w 12192000"/>
              <a:gd name="connsiteY3" fmla="*/ 36955 h 2216045"/>
              <a:gd name="connsiteX4" fmla="*/ 12192000 w 12192000"/>
              <a:gd name="connsiteY4" fmla="*/ 172247 h 2216045"/>
              <a:gd name="connsiteX5" fmla="*/ 12192000 w 12192000"/>
              <a:gd name="connsiteY5" fmla="*/ 2216045 h 2216045"/>
              <a:gd name="connsiteX6" fmla="*/ 0 w 12192000"/>
              <a:gd name="connsiteY6" fmla="*/ 2216045 h 2216045"/>
              <a:gd name="connsiteX7" fmla="*/ 0 w 12192000"/>
              <a:gd name="connsiteY7" fmla="*/ 98452 h 2216045"/>
              <a:gd name="connsiteX0" fmla="*/ 0 w 12192000"/>
              <a:gd name="connsiteY0" fmla="*/ 108394 h 2225987"/>
              <a:gd name="connsiteX1" fmla="*/ 1071927 w 12192000"/>
              <a:gd name="connsiteY1" fmla="*/ 9999 h 2225987"/>
              <a:gd name="connsiteX2" fmla="*/ 6546887 w 12192000"/>
              <a:gd name="connsiteY2" fmla="*/ 1311042 h 2225987"/>
              <a:gd name="connsiteX3" fmla="*/ 11322057 w 12192000"/>
              <a:gd name="connsiteY3" fmla="*/ 46897 h 2225987"/>
              <a:gd name="connsiteX4" fmla="*/ 12192000 w 12192000"/>
              <a:gd name="connsiteY4" fmla="*/ 182189 h 2225987"/>
              <a:gd name="connsiteX5" fmla="*/ 12192000 w 12192000"/>
              <a:gd name="connsiteY5" fmla="*/ 2225987 h 2225987"/>
              <a:gd name="connsiteX6" fmla="*/ 0 w 12192000"/>
              <a:gd name="connsiteY6" fmla="*/ 2225987 h 2225987"/>
              <a:gd name="connsiteX7" fmla="*/ 0 w 12192000"/>
              <a:gd name="connsiteY7" fmla="*/ 108394 h 222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25987">
                <a:moveTo>
                  <a:pt x="0" y="108394"/>
                </a:moveTo>
                <a:cubicBezTo>
                  <a:pt x="503185" y="18009"/>
                  <a:pt x="544630" y="-19755"/>
                  <a:pt x="1071927" y="9999"/>
                </a:cubicBezTo>
                <a:cubicBezTo>
                  <a:pt x="1739550" y="47671"/>
                  <a:pt x="4838532" y="1304892"/>
                  <a:pt x="6546887" y="1311042"/>
                </a:cubicBezTo>
                <a:cubicBezTo>
                  <a:pt x="8255242" y="1317192"/>
                  <a:pt x="10886030" y="73114"/>
                  <a:pt x="11322057" y="46897"/>
                </a:cubicBezTo>
                <a:cubicBezTo>
                  <a:pt x="11758084" y="20680"/>
                  <a:pt x="11930873" y="70417"/>
                  <a:pt x="12192000" y="182189"/>
                </a:cubicBezTo>
                <a:lnTo>
                  <a:pt x="12192000" y="2225987"/>
                </a:lnTo>
                <a:lnTo>
                  <a:pt x="0" y="2225987"/>
                </a:lnTo>
                <a:lnTo>
                  <a:pt x="0" y="1083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079274C-88D4-4F69-B131-3F61C9D5CCC9}"/>
              </a:ext>
            </a:extLst>
          </p:cNvPr>
          <p:cNvSpPr/>
          <p:nvPr userDrawn="1"/>
        </p:nvSpPr>
        <p:spPr>
          <a:xfrm>
            <a:off x="-76202" y="4775854"/>
            <a:ext cx="12344402" cy="2246914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0 h 2217813"/>
              <a:gd name="connsiteX1" fmla="*/ 1138602 w 12192000"/>
              <a:gd name="connsiteY1" fmla="*/ 1825 h 2217813"/>
              <a:gd name="connsiteX2" fmla="*/ 5603459 w 12192000"/>
              <a:gd name="connsiteY2" fmla="*/ 998068 h 2217813"/>
              <a:gd name="connsiteX3" fmla="*/ 11322057 w 12192000"/>
              <a:gd name="connsiteY3" fmla="*/ 38723 h 2217813"/>
              <a:gd name="connsiteX4" fmla="*/ 12192000 w 12192000"/>
              <a:gd name="connsiteY4" fmla="*/ 174015 h 2217813"/>
              <a:gd name="connsiteX5" fmla="*/ 12192000 w 12192000"/>
              <a:gd name="connsiteY5" fmla="*/ 2217813 h 2217813"/>
              <a:gd name="connsiteX6" fmla="*/ 0 w 12192000"/>
              <a:gd name="connsiteY6" fmla="*/ 2217813 h 2217813"/>
              <a:gd name="connsiteX7" fmla="*/ 0 w 12192000"/>
              <a:gd name="connsiteY7" fmla="*/ 100220 h 2217813"/>
              <a:gd name="connsiteX8" fmla="*/ 908123 w 12192000"/>
              <a:gd name="connsiteY8" fmla="*/ 0 h 2217813"/>
              <a:gd name="connsiteX0" fmla="*/ 870023 w 12192000"/>
              <a:gd name="connsiteY0" fmla="*/ 27892 h 2309205"/>
              <a:gd name="connsiteX1" fmla="*/ 1138602 w 12192000"/>
              <a:gd name="connsiteY1" fmla="*/ 93217 h 2309205"/>
              <a:gd name="connsiteX2" fmla="*/ 5603459 w 12192000"/>
              <a:gd name="connsiteY2" fmla="*/ 1089460 h 2309205"/>
              <a:gd name="connsiteX3" fmla="*/ 11322057 w 12192000"/>
              <a:gd name="connsiteY3" fmla="*/ 130115 h 2309205"/>
              <a:gd name="connsiteX4" fmla="*/ 12192000 w 12192000"/>
              <a:gd name="connsiteY4" fmla="*/ 265407 h 2309205"/>
              <a:gd name="connsiteX5" fmla="*/ 12192000 w 12192000"/>
              <a:gd name="connsiteY5" fmla="*/ 2309205 h 2309205"/>
              <a:gd name="connsiteX6" fmla="*/ 0 w 12192000"/>
              <a:gd name="connsiteY6" fmla="*/ 2309205 h 2309205"/>
              <a:gd name="connsiteX7" fmla="*/ 0 w 12192000"/>
              <a:gd name="connsiteY7" fmla="*/ 191612 h 2309205"/>
              <a:gd name="connsiteX8" fmla="*/ 870023 w 12192000"/>
              <a:gd name="connsiteY8" fmla="*/ 27892 h 2309205"/>
              <a:gd name="connsiteX0" fmla="*/ 0 w 12192000"/>
              <a:gd name="connsiteY0" fmla="*/ 243906 h 2361499"/>
              <a:gd name="connsiteX1" fmla="*/ 1138602 w 12192000"/>
              <a:gd name="connsiteY1" fmla="*/ 145511 h 2361499"/>
              <a:gd name="connsiteX2" fmla="*/ 5603459 w 12192000"/>
              <a:gd name="connsiteY2" fmla="*/ 1141754 h 2361499"/>
              <a:gd name="connsiteX3" fmla="*/ 11322057 w 12192000"/>
              <a:gd name="connsiteY3" fmla="*/ 182409 h 2361499"/>
              <a:gd name="connsiteX4" fmla="*/ 12192000 w 12192000"/>
              <a:gd name="connsiteY4" fmla="*/ 317701 h 2361499"/>
              <a:gd name="connsiteX5" fmla="*/ 12192000 w 12192000"/>
              <a:gd name="connsiteY5" fmla="*/ 2361499 h 2361499"/>
              <a:gd name="connsiteX6" fmla="*/ 0 w 12192000"/>
              <a:gd name="connsiteY6" fmla="*/ 2361499 h 2361499"/>
              <a:gd name="connsiteX7" fmla="*/ 0 w 12192000"/>
              <a:gd name="connsiteY7" fmla="*/ 243906 h 2361499"/>
              <a:gd name="connsiteX0" fmla="*/ 0 w 12192000"/>
              <a:gd name="connsiteY0" fmla="*/ 197151 h 2314744"/>
              <a:gd name="connsiteX1" fmla="*/ 1138602 w 12192000"/>
              <a:gd name="connsiteY1" fmla="*/ 98756 h 2314744"/>
              <a:gd name="connsiteX2" fmla="*/ 5603459 w 12192000"/>
              <a:gd name="connsiteY2" fmla="*/ 1094999 h 2314744"/>
              <a:gd name="connsiteX3" fmla="*/ 11322057 w 12192000"/>
              <a:gd name="connsiteY3" fmla="*/ 135654 h 2314744"/>
              <a:gd name="connsiteX4" fmla="*/ 12192000 w 12192000"/>
              <a:gd name="connsiteY4" fmla="*/ 270946 h 2314744"/>
              <a:gd name="connsiteX5" fmla="*/ 12192000 w 12192000"/>
              <a:gd name="connsiteY5" fmla="*/ 2314744 h 2314744"/>
              <a:gd name="connsiteX6" fmla="*/ 0 w 12192000"/>
              <a:gd name="connsiteY6" fmla="*/ 2314744 h 2314744"/>
              <a:gd name="connsiteX7" fmla="*/ 0 w 12192000"/>
              <a:gd name="connsiteY7" fmla="*/ 197151 h 2314744"/>
              <a:gd name="connsiteX0" fmla="*/ 0 w 12192000"/>
              <a:gd name="connsiteY0" fmla="*/ 108746 h 2226339"/>
              <a:gd name="connsiteX1" fmla="*/ 1138602 w 12192000"/>
              <a:gd name="connsiteY1" fmla="*/ 10351 h 2226339"/>
              <a:gd name="connsiteX2" fmla="*/ 5603459 w 12192000"/>
              <a:gd name="connsiteY2" fmla="*/ 1006594 h 2226339"/>
              <a:gd name="connsiteX3" fmla="*/ 11322057 w 12192000"/>
              <a:gd name="connsiteY3" fmla="*/ 47249 h 2226339"/>
              <a:gd name="connsiteX4" fmla="*/ 12192000 w 12192000"/>
              <a:gd name="connsiteY4" fmla="*/ 182541 h 2226339"/>
              <a:gd name="connsiteX5" fmla="*/ 12192000 w 12192000"/>
              <a:gd name="connsiteY5" fmla="*/ 2226339 h 2226339"/>
              <a:gd name="connsiteX6" fmla="*/ 0 w 12192000"/>
              <a:gd name="connsiteY6" fmla="*/ 2226339 h 2226339"/>
              <a:gd name="connsiteX7" fmla="*/ 0 w 12192000"/>
              <a:gd name="connsiteY7" fmla="*/ 108746 h 2226339"/>
              <a:gd name="connsiteX0" fmla="*/ 0 w 12192000"/>
              <a:gd name="connsiteY0" fmla="*/ 99543 h 2217136"/>
              <a:gd name="connsiteX1" fmla="*/ 11386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62476 h 2280069"/>
              <a:gd name="connsiteX1" fmla="*/ 1189402 w 12192000"/>
              <a:gd name="connsiteY1" fmla="*/ 581 h 2280069"/>
              <a:gd name="connsiteX2" fmla="*/ 5603459 w 12192000"/>
              <a:gd name="connsiteY2" fmla="*/ 1060324 h 2280069"/>
              <a:gd name="connsiteX3" fmla="*/ 11322057 w 12192000"/>
              <a:gd name="connsiteY3" fmla="*/ 100979 h 2280069"/>
              <a:gd name="connsiteX4" fmla="*/ 12192000 w 12192000"/>
              <a:gd name="connsiteY4" fmla="*/ 236271 h 2280069"/>
              <a:gd name="connsiteX5" fmla="*/ 12192000 w 12192000"/>
              <a:gd name="connsiteY5" fmla="*/ 2280069 h 2280069"/>
              <a:gd name="connsiteX6" fmla="*/ 0 w 12192000"/>
              <a:gd name="connsiteY6" fmla="*/ 2280069 h 2280069"/>
              <a:gd name="connsiteX7" fmla="*/ 0 w 12192000"/>
              <a:gd name="connsiteY7" fmla="*/ 162476 h 2280069"/>
              <a:gd name="connsiteX0" fmla="*/ 0 w 12192000"/>
              <a:gd name="connsiteY0" fmla="*/ 99543 h 2217136"/>
              <a:gd name="connsiteX1" fmla="*/ 11767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01580 h 2219173"/>
              <a:gd name="connsiteX1" fmla="*/ 1176702 w 12192000"/>
              <a:gd name="connsiteY1" fmla="*/ 3185 h 2219173"/>
              <a:gd name="connsiteX2" fmla="*/ 5603459 w 12192000"/>
              <a:gd name="connsiteY2" fmla="*/ 999428 h 2219173"/>
              <a:gd name="connsiteX3" fmla="*/ 11322057 w 12192000"/>
              <a:gd name="connsiteY3" fmla="*/ 40083 h 2219173"/>
              <a:gd name="connsiteX4" fmla="*/ 12192000 w 12192000"/>
              <a:gd name="connsiteY4" fmla="*/ 175375 h 2219173"/>
              <a:gd name="connsiteX5" fmla="*/ 12192000 w 12192000"/>
              <a:gd name="connsiteY5" fmla="*/ 2219173 h 2219173"/>
              <a:gd name="connsiteX6" fmla="*/ 0 w 12192000"/>
              <a:gd name="connsiteY6" fmla="*/ 2219173 h 2219173"/>
              <a:gd name="connsiteX7" fmla="*/ 0 w 12192000"/>
              <a:gd name="connsiteY7" fmla="*/ 101580 h 221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19173">
                <a:moveTo>
                  <a:pt x="0" y="101580"/>
                </a:moveTo>
                <a:cubicBezTo>
                  <a:pt x="507267" y="49749"/>
                  <a:pt x="547782" y="-15199"/>
                  <a:pt x="1176702" y="3185"/>
                </a:cubicBezTo>
                <a:cubicBezTo>
                  <a:pt x="2122407" y="30829"/>
                  <a:pt x="3912567" y="993278"/>
                  <a:pt x="5603459" y="999428"/>
                </a:cubicBezTo>
                <a:cubicBezTo>
                  <a:pt x="7294351" y="1005578"/>
                  <a:pt x="10215196" y="71508"/>
                  <a:pt x="11322057" y="40083"/>
                </a:cubicBezTo>
                <a:cubicBezTo>
                  <a:pt x="11703723" y="29247"/>
                  <a:pt x="11940398" y="130278"/>
                  <a:pt x="12192000" y="175375"/>
                </a:cubicBezTo>
                <a:lnTo>
                  <a:pt x="12192000" y="2219173"/>
                </a:lnTo>
                <a:lnTo>
                  <a:pt x="0" y="2219173"/>
                </a:lnTo>
                <a:lnTo>
                  <a:pt x="0" y="10158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5F5F5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1E815F2-C282-41B8-8B60-8B0947D05319}"/>
              </a:ext>
            </a:extLst>
          </p:cNvPr>
          <p:cNvSpPr/>
          <p:nvPr userDrawn="1"/>
        </p:nvSpPr>
        <p:spPr>
          <a:xfrm>
            <a:off x="4949109" y="4083597"/>
            <a:ext cx="2293783" cy="3754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D3676C-0CB3-4E83-AF8D-FED1D199438C}"/>
              </a:ext>
            </a:extLst>
          </p:cNvPr>
          <p:cNvGrpSpPr/>
          <p:nvPr userDrawn="1"/>
        </p:nvGrpSpPr>
        <p:grpSpPr>
          <a:xfrm>
            <a:off x="-356489" y="5167878"/>
            <a:ext cx="12904971" cy="1323582"/>
            <a:chOff x="-127002" y="4938408"/>
            <a:chExt cx="12904971" cy="1323582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4BC6BFA-AC7F-42F2-AEC1-7BA78EFDB88F}"/>
                </a:ext>
              </a:extLst>
            </p:cNvPr>
            <p:cNvSpPr/>
            <p:nvPr/>
          </p:nvSpPr>
          <p:spPr>
            <a:xfrm>
              <a:off x="-95252" y="4938408"/>
              <a:ext cx="12841471" cy="1081421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147" h="1081421">
                  <a:moveTo>
                    <a:pt x="0" y="255890"/>
                  </a:moveTo>
                  <a:cubicBezTo>
                    <a:pt x="474915" y="69623"/>
                    <a:pt x="860650" y="-84893"/>
                    <a:pt x="1934768" y="52690"/>
                  </a:cubicBezTo>
                  <a:cubicBezTo>
                    <a:pt x="3008886" y="190273"/>
                    <a:pt x="4957716" y="1075040"/>
                    <a:pt x="6444711" y="1081390"/>
                  </a:cubicBezTo>
                  <a:cubicBezTo>
                    <a:pt x="7931706" y="1087740"/>
                    <a:pt x="9834499" y="118307"/>
                    <a:pt x="10856738" y="90790"/>
                  </a:cubicBezTo>
                  <a:cubicBezTo>
                    <a:pt x="11878977" y="63273"/>
                    <a:pt x="12403201" y="755423"/>
                    <a:pt x="12578147" y="916290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E90E53B-D974-4F7B-816B-9580EC9150E3}"/>
                </a:ext>
              </a:extLst>
            </p:cNvPr>
            <p:cNvSpPr/>
            <p:nvPr/>
          </p:nvSpPr>
          <p:spPr>
            <a:xfrm>
              <a:off x="-127002" y="5036340"/>
              <a:ext cx="12904971" cy="1225650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8610 h 1172742"/>
                <a:gd name="connsiteX1" fmla="*/ 2059164 w 12640345"/>
                <a:gd name="connsiteY1" fmla="*/ 156710 h 1172742"/>
                <a:gd name="connsiteX2" fmla="*/ 6668624 w 12640345"/>
                <a:gd name="connsiteY2" fmla="*/ 1172710 h 1172742"/>
                <a:gd name="connsiteX3" fmla="*/ 10981134 w 12640345"/>
                <a:gd name="connsiteY3" fmla="*/ 194810 h 1172742"/>
                <a:gd name="connsiteX4" fmla="*/ 12640345 w 12640345"/>
                <a:gd name="connsiteY4" fmla="*/ 842510 h 1172742"/>
                <a:gd name="connsiteX0" fmla="*/ 0 w 12640345"/>
                <a:gd name="connsiteY0" fmla="*/ 155892 h 1210277"/>
                <a:gd name="connsiteX1" fmla="*/ 2084043 w 12640345"/>
                <a:gd name="connsiteY1" fmla="*/ 117792 h 1210277"/>
                <a:gd name="connsiteX2" fmla="*/ 6668624 w 12640345"/>
                <a:gd name="connsiteY2" fmla="*/ 1209992 h 1210277"/>
                <a:gd name="connsiteX3" fmla="*/ 10981134 w 12640345"/>
                <a:gd name="connsiteY3" fmla="*/ 232092 h 1210277"/>
                <a:gd name="connsiteX4" fmla="*/ 12640345 w 12640345"/>
                <a:gd name="connsiteY4" fmla="*/ 879792 h 1210277"/>
                <a:gd name="connsiteX0" fmla="*/ 0 w 12640345"/>
                <a:gd name="connsiteY0" fmla="*/ 171547 h 1225932"/>
                <a:gd name="connsiteX1" fmla="*/ 2084043 w 12640345"/>
                <a:gd name="connsiteY1" fmla="*/ 133447 h 1225932"/>
                <a:gd name="connsiteX2" fmla="*/ 6668624 w 12640345"/>
                <a:gd name="connsiteY2" fmla="*/ 1225647 h 1225932"/>
                <a:gd name="connsiteX3" fmla="*/ 10981134 w 12640345"/>
                <a:gd name="connsiteY3" fmla="*/ 247747 h 1225932"/>
                <a:gd name="connsiteX4" fmla="*/ 12640345 w 12640345"/>
                <a:gd name="connsiteY4" fmla="*/ 895447 h 1225932"/>
                <a:gd name="connsiteX0" fmla="*/ 0 w 12640345"/>
                <a:gd name="connsiteY0" fmla="*/ 171547 h 1225650"/>
                <a:gd name="connsiteX1" fmla="*/ 2084043 w 12640345"/>
                <a:gd name="connsiteY1" fmla="*/ 133447 h 1225650"/>
                <a:gd name="connsiteX2" fmla="*/ 6668624 w 12640345"/>
                <a:gd name="connsiteY2" fmla="*/ 1225647 h 1225650"/>
                <a:gd name="connsiteX3" fmla="*/ 11043332 w 12640345"/>
                <a:gd name="connsiteY3" fmla="*/ 146147 h 1225650"/>
                <a:gd name="connsiteX4" fmla="*/ 12640345 w 12640345"/>
                <a:gd name="connsiteY4" fmla="*/ 895447 h 122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0345" h="1225650">
                  <a:moveTo>
                    <a:pt x="0" y="171547"/>
                  </a:moveTo>
                  <a:cubicBezTo>
                    <a:pt x="474915" y="-14720"/>
                    <a:pt x="1134320" y="-80336"/>
                    <a:pt x="2084043" y="133447"/>
                  </a:cubicBezTo>
                  <a:cubicBezTo>
                    <a:pt x="3033766" y="347230"/>
                    <a:pt x="5175409" y="1223530"/>
                    <a:pt x="6668624" y="1225647"/>
                  </a:cubicBezTo>
                  <a:cubicBezTo>
                    <a:pt x="8161839" y="1227764"/>
                    <a:pt x="10048045" y="201180"/>
                    <a:pt x="11043332" y="146147"/>
                  </a:cubicBezTo>
                  <a:cubicBezTo>
                    <a:pt x="12038619" y="91114"/>
                    <a:pt x="12452960" y="734580"/>
                    <a:pt x="12640345" y="895447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2F2FAC2-A552-4FFD-BC3E-8EB5AB1C4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2855" y="2867039"/>
            <a:ext cx="8546282" cy="769441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4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 YOU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BC3DE14-E2B3-4DAB-8B7A-9518392A9E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2859" y="912696"/>
            <a:ext cx="8546282" cy="1862048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15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谢谢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92218A6-CC5A-43BE-8DF0-5B64D1FA41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8400" y="4096703"/>
            <a:ext cx="2239092" cy="338554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汇报人：</a:t>
            </a:r>
            <a:r>
              <a:rPr kumimoji="0" lang="af-ZA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OfficePLUS</a:t>
            </a:r>
          </a:p>
        </p:txBody>
      </p:sp>
    </p:spTree>
    <p:extLst>
      <p:ext uri="{BB962C8B-B14F-4D97-AF65-F5344CB8AC3E}">
        <p14:creationId xmlns:p14="http://schemas.microsoft.com/office/powerpoint/2010/main" val="1849805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489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393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Arial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2954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6753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187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63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8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AAD3C76-0DAB-4BED-9C85-7E0295F7DA01}"/>
              </a:ext>
            </a:extLst>
          </p:cNvPr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6A5B-7B6C-4925-8B9F-FAEE8408CDE6}"/>
              </a:ext>
            </a:extLst>
          </p:cNvPr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14597C-DD7E-498F-994E-80BB5256E293}"/>
                </a:ext>
              </a:extLst>
            </p:cNvPr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F729BA5-3553-44C7-8B5E-D3BCAF4EECB0}"/>
                </a:ext>
              </a:extLst>
            </p:cNvPr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274F2C5-60CA-4297-9CDA-628B5F53B140}"/>
              </a:ext>
            </a:extLst>
          </p:cNvPr>
          <p:cNvSpPr/>
          <p:nvPr userDrawn="1"/>
        </p:nvSpPr>
        <p:spPr>
          <a:xfrm>
            <a:off x="6471828" y="183226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E4280D-095F-47B4-912F-3159CB7A512A}"/>
              </a:ext>
            </a:extLst>
          </p:cNvPr>
          <p:cNvSpPr/>
          <p:nvPr userDrawn="1"/>
        </p:nvSpPr>
        <p:spPr>
          <a:xfrm>
            <a:off x="6471828" y="3108856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F5560C-229A-4888-B924-55B0D77CF482}"/>
              </a:ext>
            </a:extLst>
          </p:cNvPr>
          <p:cNvSpPr/>
          <p:nvPr userDrawn="1"/>
        </p:nvSpPr>
        <p:spPr>
          <a:xfrm>
            <a:off x="6471828" y="4385444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6CD19A-2BE5-4DAA-BA3D-5735A74C8557}"/>
              </a:ext>
            </a:extLst>
          </p:cNvPr>
          <p:cNvGrpSpPr/>
          <p:nvPr userDrawn="1"/>
        </p:nvGrpSpPr>
        <p:grpSpPr>
          <a:xfrm>
            <a:off x="5662210" y="1746873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BA89E0F-7B0E-4587-9E3C-D5BCAD2F7F3F}"/>
                </a:ext>
              </a:extLst>
            </p:cNvPr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494AC-F098-4929-A790-4669E9DA12AF}"/>
                </a:ext>
              </a:extLst>
            </p:cNvPr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ECE02A-D15E-4187-B0E4-E2332FE5579B}"/>
              </a:ext>
            </a:extLst>
          </p:cNvPr>
          <p:cNvGrpSpPr/>
          <p:nvPr userDrawn="1"/>
        </p:nvGrpSpPr>
        <p:grpSpPr>
          <a:xfrm>
            <a:off x="5662210" y="3024712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DD9F6D2-953E-4338-9D38-63F033C77BA7}"/>
                </a:ext>
              </a:extLst>
            </p:cNvPr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7E2384-ABFE-4E13-A898-75D12DF84342}"/>
                </a:ext>
              </a:extLst>
            </p:cNvPr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A18B44F-1407-4BB1-B071-EAC15376894C}"/>
              </a:ext>
            </a:extLst>
          </p:cNvPr>
          <p:cNvGrpSpPr/>
          <p:nvPr userDrawn="1"/>
        </p:nvGrpSpPr>
        <p:grpSpPr>
          <a:xfrm>
            <a:off x="5662210" y="4302551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11040F-DC95-4758-A040-0C53ACE81078}"/>
                </a:ext>
              </a:extLst>
            </p:cNvPr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5CC7F7-C3FF-4FD3-9086-573B1429449D}"/>
                </a:ext>
              </a:extLst>
            </p:cNvPr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EC31585-236A-4D41-AFF1-5F7282F5FB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0590" y="189007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0B61DC42-1299-4192-98CB-CEE5F65260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0590" y="3167911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AD8B4EC-3C39-4719-8E3F-D569CDD66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0590" y="4445750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4917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AAD3C76-0DAB-4BED-9C85-7E0295F7DA01}"/>
              </a:ext>
            </a:extLst>
          </p:cNvPr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6A5B-7B6C-4925-8B9F-FAEE8408CDE6}"/>
              </a:ext>
            </a:extLst>
          </p:cNvPr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14597C-DD7E-498F-994E-80BB5256E293}"/>
                </a:ext>
              </a:extLst>
            </p:cNvPr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F729BA5-3553-44C7-8B5E-D3BCAF4EECB0}"/>
                </a:ext>
              </a:extLst>
            </p:cNvPr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274F2C5-60CA-4297-9CDA-628B5F53B140}"/>
              </a:ext>
            </a:extLst>
          </p:cNvPr>
          <p:cNvSpPr/>
          <p:nvPr userDrawn="1"/>
        </p:nvSpPr>
        <p:spPr>
          <a:xfrm>
            <a:off x="6479279" y="1271259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E4280D-095F-47B4-912F-3159CB7A512A}"/>
              </a:ext>
            </a:extLst>
          </p:cNvPr>
          <p:cNvSpPr/>
          <p:nvPr userDrawn="1"/>
        </p:nvSpPr>
        <p:spPr>
          <a:xfrm>
            <a:off x="6479279" y="2547847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F5560C-229A-4888-B924-55B0D77CF482}"/>
              </a:ext>
            </a:extLst>
          </p:cNvPr>
          <p:cNvSpPr/>
          <p:nvPr userDrawn="1"/>
        </p:nvSpPr>
        <p:spPr>
          <a:xfrm>
            <a:off x="6479279" y="3824435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BE9022-027E-44D3-A993-32AFE592F2D8}"/>
              </a:ext>
            </a:extLst>
          </p:cNvPr>
          <p:cNvSpPr/>
          <p:nvPr userDrawn="1"/>
        </p:nvSpPr>
        <p:spPr>
          <a:xfrm>
            <a:off x="6479279" y="5101024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6CD19A-2BE5-4DAA-BA3D-5735A74C8557}"/>
              </a:ext>
            </a:extLst>
          </p:cNvPr>
          <p:cNvGrpSpPr/>
          <p:nvPr userDrawn="1"/>
        </p:nvGrpSpPr>
        <p:grpSpPr>
          <a:xfrm>
            <a:off x="5669661" y="1185864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BA89E0F-7B0E-4587-9E3C-D5BCAD2F7F3F}"/>
                </a:ext>
              </a:extLst>
            </p:cNvPr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494AC-F098-4929-A790-4669E9DA12AF}"/>
                </a:ext>
              </a:extLst>
            </p:cNvPr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ECE02A-D15E-4187-B0E4-E2332FE5579B}"/>
              </a:ext>
            </a:extLst>
          </p:cNvPr>
          <p:cNvGrpSpPr/>
          <p:nvPr userDrawn="1"/>
        </p:nvGrpSpPr>
        <p:grpSpPr>
          <a:xfrm>
            <a:off x="5669661" y="2463703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DD9F6D2-953E-4338-9D38-63F033C77BA7}"/>
                </a:ext>
              </a:extLst>
            </p:cNvPr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7E2384-ABFE-4E13-A898-75D12DF84342}"/>
                </a:ext>
              </a:extLst>
            </p:cNvPr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A18B44F-1407-4BB1-B071-EAC15376894C}"/>
              </a:ext>
            </a:extLst>
          </p:cNvPr>
          <p:cNvGrpSpPr/>
          <p:nvPr userDrawn="1"/>
        </p:nvGrpSpPr>
        <p:grpSpPr>
          <a:xfrm>
            <a:off x="5669661" y="3741542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11040F-DC95-4758-A040-0C53ACE81078}"/>
                </a:ext>
              </a:extLst>
            </p:cNvPr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5CC7F7-C3FF-4FD3-9086-573B1429449D}"/>
                </a:ext>
              </a:extLst>
            </p:cNvPr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BD42287-638E-40DD-BC65-D58CEA65C7F3}"/>
              </a:ext>
            </a:extLst>
          </p:cNvPr>
          <p:cNvGrpSpPr/>
          <p:nvPr userDrawn="1"/>
        </p:nvGrpSpPr>
        <p:grpSpPr>
          <a:xfrm>
            <a:off x="5669661" y="5019381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FDB6BEBA-9696-4551-9C5B-839E9293AA45}"/>
                </a:ext>
              </a:extLst>
            </p:cNvPr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13C55A7-4CF7-41ED-8C65-64396DFB52EA}"/>
                </a:ext>
              </a:extLst>
            </p:cNvPr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04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EC31585-236A-4D41-AFF1-5F7282F5FB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8041" y="1329063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0B61DC42-1299-4192-98CB-CEE5F65260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8041" y="260690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AD8B4EC-3C39-4719-8E3F-D569CDD66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8041" y="3884741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占位符 32">
            <a:extLst>
              <a:ext uri="{FF2B5EF4-FFF2-40B4-BE49-F238E27FC236}">
                <a16:creationId xmlns:a16="http://schemas.microsoft.com/office/drawing/2014/main" id="{F40E7FA0-7637-4B50-B4E8-E98F573C74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8041" y="5162580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展望未来</a:t>
            </a:r>
          </a:p>
        </p:txBody>
      </p:sp>
    </p:spTree>
    <p:extLst>
      <p:ext uri="{BB962C8B-B14F-4D97-AF65-F5344CB8AC3E}">
        <p14:creationId xmlns:p14="http://schemas.microsoft.com/office/powerpoint/2010/main" val="180670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992" userDrawn="1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AAD3C76-0DAB-4BED-9C85-7E0295F7DA01}"/>
              </a:ext>
            </a:extLst>
          </p:cNvPr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6A5B-7B6C-4925-8B9F-FAEE8408CDE6}"/>
              </a:ext>
            </a:extLst>
          </p:cNvPr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14597C-DD7E-498F-994E-80BB5256E293}"/>
                </a:ext>
              </a:extLst>
            </p:cNvPr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F729BA5-3553-44C7-8B5E-D3BCAF4EECB0}"/>
                </a:ext>
              </a:extLst>
            </p:cNvPr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274F2C5-60CA-4297-9CDA-628B5F53B140}"/>
              </a:ext>
            </a:extLst>
          </p:cNvPr>
          <p:cNvSpPr/>
          <p:nvPr userDrawn="1"/>
        </p:nvSpPr>
        <p:spPr>
          <a:xfrm>
            <a:off x="6476109" y="94145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6CD19A-2BE5-4DAA-BA3D-5735A74C8557}"/>
              </a:ext>
            </a:extLst>
          </p:cNvPr>
          <p:cNvGrpSpPr/>
          <p:nvPr userDrawn="1"/>
        </p:nvGrpSpPr>
        <p:grpSpPr>
          <a:xfrm>
            <a:off x="5666491" y="856063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BA89E0F-7B0E-4587-9E3C-D5BCAD2F7F3F}"/>
                </a:ext>
              </a:extLst>
            </p:cNvPr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494AC-F098-4929-A790-4669E9DA12AF}"/>
                </a:ext>
              </a:extLst>
            </p:cNvPr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B0E4280D-095F-47B4-912F-3159CB7A512A}"/>
              </a:ext>
            </a:extLst>
          </p:cNvPr>
          <p:cNvSpPr/>
          <p:nvPr userDrawn="1"/>
        </p:nvSpPr>
        <p:spPr>
          <a:xfrm>
            <a:off x="6476109" y="2029222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ECE02A-D15E-4187-B0E4-E2332FE5579B}"/>
              </a:ext>
            </a:extLst>
          </p:cNvPr>
          <p:cNvGrpSpPr/>
          <p:nvPr userDrawn="1"/>
        </p:nvGrpSpPr>
        <p:grpSpPr>
          <a:xfrm>
            <a:off x="5666491" y="1945078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DD9F6D2-953E-4338-9D38-63F033C77BA7}"/>
                </a:ext>
              </a:extLst>
            </p:cNvPr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7E2384-ABFE-4E13-A898-75D12DF84342}"/>
                </a:ext>
              </a:extLst>
            </p:cNvPr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85F5560C-229A-4888-B924-55B0D77CF482}"/>
              </a:ext>
            </a:extLst>
          </p:cNvPr>
          <p:cNvSpPr/>
          <p:nvPr userDrawn="1"/>
        </p:nvSpPr>
        <p:spPr>
          <a:xfrm>
            <a:off x="6476109" y="3116986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A18B44F-1407-4BB1-B071-EAC15376894C}"/>
              </a:ext>
            </a:extLst>
          </p:cNvPr>
          <p:cNvGrpSpPr/>
          <p:nvPr userDrawn="1"/>
        </p:nvGrpSpPr>
        <p:grpSpPr>
          <a:xfrm>
            <a:off x="5666491" y="3034093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11040F-DC95-4758-A040-0C53ACE81078}"/>
                </a:ext>
              </a:extLst>
            </p:cNvPr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5CC7F7-C3FF-4FD3-9086-573B1429449D}"/>
                </a:ext>
              </a:extLst>
            </p:cNvPr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7ABE9022-027E-44D3-A993-32AFE592F2D8}"/>
              </a:ext>
            </a:extLst>
          </p:cNvPr>
          <p:cNvSpPr/>
          <p:nvPr userDrawn="1"/>
        </p:nvSpPr>
        <p:spPr>
          <a:xfrm>
            <a:off x="6476109" y="4204751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BD42287-638E-40DD-BC65-D58CEA65C7F3}"/>
              </a:ext>
            </a:extLst>
          </p:cNvPr>
          <p:cNvGrpSpPr/>
          <p:nvPr userDrawn="1"/>
        </p:nvGrpSpPr>
        <p:grpSpPr>
          <a:xfrm>
            <a:off x="5666491" y="4123108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FDB6BEBA-9696-4551-9C5B-839E9293AA45}"/>
                </a:ext>
              </a:extLst>
            </p:cNvPr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13C55A7-4CF7-41ED-8C65-64396DFB52EA}"/>
                </a:ext>
              </a:extLst>
            </p:cNvPr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04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EC31585-236A-4D41-AFF1-5F7282F5FB5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984871" y="99926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0B61DC42-1299-4192-98CB-CEE5F65260A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84871" y="2088277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AD8B4EC-3C39-4719-8E3F-D569CDD66DE2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984871" y="317729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占位符 32">
            <a:extLst>
              <a:ext uri="{FF2B5EF4-FFF2-40B4-BE49-F238E27FC236}">
                <a16:creationId xmlns:a16="http://schemas.microsoft.com/office/drawing/2014/main" id="{F40E7FA0-7637-4B50-B4E8-E98F573C745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984871" y="4266307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展望未来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1E66157-08C3-4276-8D62-B43AB430CB7B}"/>
              </a:ext>
            </a:extLst>
          </p:cNvPr>
          <p:cNvSpPr/>
          <p:nvPr userDrawn="1"/>
        </p:nvSpPr>
        <p:spPr>
          <a:xfrm>
            <a:off x="6476109" y="529376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B22AF44-CC9D-41C0-939B-AE906E6E7E07}"/>
              </a:ext>
            </a:extLst>
          </p:cNvPr>
          <p:cNvGrpSpPr/>
          <p:nvPr userDrawn="1"/>
        </p:nvGrpSpPr>
        <p:grpSpPr>
          <a:xfrm>
            <a:off x="5666491" y="5212125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EF818C0A-4697-4EE2-870F-7EF3B2C9B294}"/>
                </a:ext>
              </a:extLst>
            </p:cNvPr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7369799-30DA-4751-9E43-5F10937BC9AE}"/>
                </a:ext>
              </a:extLst>
            </p:cNvPr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05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42" name="文本占位符 32">
            <a:extLst>
              <a:ext uri="{FF2B5EF4-FFF2-40B4-BE49-F238E27FC236}">
                <a16:creationId xmlns:a16="http://schemas.microsoft.com/office/drawing/2014/main" id="{2593CBC9-86A2-47A4-99F4-14F5462A4DD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984871" y="5355323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未来计划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803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489293E2-4A5B-46F0-8C5A-1960CA7A551C}"/>
              </a:ext>
            </a:extLst>
          </p:cNvPr>
          <p:cNvSpPr/>
          <p:nvPr userDrawn="1"/>
        </p:nvSpPr>
        <p:spPr>
          <a:xfrm>
            <a:off x="-12700" y="6130630"/>
            <a:ext cx="12204700" cy="76944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98F3237E-4229-4D0B-9B23-338565E48C64}"/>
              </a:ext>
            </a:extLst>
          </p:cNvPr>
          <p:cNvSpPr/>
          <p:nvPr userDrawn="1"/>
        </p:nvSpPr>
        <p:spPr>
          <a:xfrm>
            <a:off x="3938259" y="108253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5755C2F0-0E23-4494-A1DC-39171C191BEC}"/>
              </a:ext>
            </a:extLst>
          </p:cNvPr>
          <p:cNvSpPr/>
          <p:nvPr userDrawn="1"/>
        </p:nvSpPr>
        <p:spPr>
          <a:xfrm>
            <a:off x="3647472" y="772040"/>
            <a:ext cx="4897056" cy="4587360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CE5DDB0-8060-44CD-A8F5-0930DB68A6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1687" y="1495966"/>
            <a:ext cx="2028626" cy="1862048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15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  <a:endParaRPr kumimoji="0" lang="zh-CN" altLang="en-US" sz="115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88C57E43-9A58-42EF-A27D-4D622BFA99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46600" y="3283006"/>
            <a:ext cx="3098800" cy="707886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40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+mn-ea"/>
                <a:cs typeface="+mn-cs"/>
              </a:rPr>
              <a:t>工作业绩</a:t>
            </a: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+mn-ea"/>
              <a:cs typeface="+mn-cs"/>
            </a:endParaRPr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FF7F32A1-8D18-48C0-AEFA-1702BF6A26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6600" y="4022564"/>
            <a:ext cx="3098800" cy="400110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2000" kern="1200" noProof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52340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59527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6D53AD-2E24-4DEE-89B0-559FE619089A}"/>
              </a:ext>
            </a:extLst>
          </p:cNvPr>
          <p:cNvSpPr/>
          <p:nvPr userDrawn="1"/>
        </p:nvSpPr>
        <p:spPr>
          <a:xfrm>
            <a:off x="984248" y="3657600"/>
            <a:ext cx="2908300" cy="2184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7EBFE6-5509-46D0-A139-9097F0CCAC8D}"/>
              </a:ext>
            </a:extLst>
          </p:cNvPr>
          <p:cNvSpPr/>
          <p:nvPr userDrawn="1"/>
        </p:nvSpPr>
        <p:spPr>
          <a:xfrm>
            <a:off x="4641850" y="3657600"/>
            <a:ext cx="2908300" cy="218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1D2CD89-99F9-4925-A546-E8B92A2D5E05}"/>
              </a:ext>
            </a:extLst>
          </p:cNvPr>
          <p:cNvSpPr/>
          <p:nvPr userDrawn="1"/>
        </p:nvSpPr>
        <p:spPr>
          <a:xfrm>
            <a:off x="8299452" y="3657600"/>
            <a:ext cx="2908300" cy="2184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2">
            <a:extLst>
              <a:ext uri="{FF2B5EF4-FFF2-40B4-BE49-F238E27FC236}">
                <a16:creationId xmlns:a16="http://schemas.microsoft.com/office/drawing/2014/main" id="{098715D4-E5E2-475B-AEB5-7AE9BC1DB65E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984248" y="1718732"/>
            <a:ext cx="2908300" cy="193833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2">
            <a:extLst>
              <a:ext uri="{FF2B5EF4-FFF2-40B4-BE49-F238E27FC236}">
                <a16:creationId xmlns:a16="http://schemas.microsoft.com/office/drawing/2014/main" id="{B25EE816-46C6-46BA-B5CD-09B71E8CEA00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641850" y="1718731"/>
            <a:ext cx="2908300" cy="193833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2">
            <a:extLst>
              <a:ext uri="{FF2B5EF4-FFF2-40B4-BE49-F238E27FC236}">
                <a16:creationId xmlns:a16="http://schemas.microsoft.com/office/drawing/2014/main" id="{1C8A5E23-8888-438E-8A7F-BBF6F4615F49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299452" y="1718731"/>
            <a:ext cx="2908300" cy="193833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10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40CB766A-2315-4182-8ECF-7C9547B938EE}"/>
              </a:ext>
            </a:extLst>
          </p:cNvPr>
          <p:cNvSpPr/>
          <p:nvPr userDrawn="1"/>
        </p:nvSpPr>
        <p:spPr>
          <a:xfrm>
            <a:off x="0" y="3846286"/>
            <a:ext cx="12192000" cy="3011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C244E47-7BEE-4B59-B49A-1A299B285717}"/>
              </a:ext>
            </a:extLst>
          </p:cNvPr>
          <p:cNvSpPr/>
          <p:nvPr userDrawn="1"/>
        </p:nvSpPr>
        <p:spPr>
          <a:xfrm>
            <a:off x="620487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4D49EB9-BE1A-479E-AA55-68A6D2BA762B}"/>
              </a:ext>
            </a:extLst>
          </p:cNvPr>
          <p:cNvSpPr/>
          <p:nvPr userDrawn="1"/>
        </p:nvSpPr>
        <p:spPr>
          <a:xfrm>
            <a:off x="3487058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0078156-EA0A-417C-9A2D-A35A4A0320E3}"/>
              </a:ext>
            </a:extLst>
          </p:cNvPr>
          <p:cNvSpPr/>
          <p:nvPr userDrawn="1"/>
        </p:nvSpPr>
        <p:spPr>
          <a:xfrm>
            <a:off x="6353629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46EDE33-6803-43F8-A41D-EBBBFEC9B897}"/>
              </a:ext>
            </a:extLst>
          </p:cNvPr>
          <p:cNvSpPr/>
          <p:nvPr userDrawn="1"/>
        </p:nvSpPr>
        <p:spPr>
          <a:xfrm>
            <a:off x="9220200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0C99EDEE-6ECC-4956-86CB-0B2ADBBA9E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35744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EBB9A516-2914-4697-A884-5327BF130D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2315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F234DB2F-0B4B-48D9-9C94-9EB6D7EC8B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8886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BEBBBC23-99D6-448C-B937-8D3A1EF445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5457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77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BD6C8CD-0FB0-4594-B707-8624627D1201}"/>
              </a:ext>
            </a:extLst>
          </p:cNvPr>
          <p:cNvSpPr/>
          <p:nvPr userDrawn="1"/>
        </p:nvSpPr>
        <p:spPr>
          <a:xfrm flipH="1">
            <a:off x="5573486" y="1377043"/>
            <a:ext cx="5945414" cy="4597400"/>
          </a:xfrm>
          <a:prstGeom prst="rect">
            <a:avLst/>
          </a:prstGeom>
          <a:blipFill dpi="0" rotWithShape="1">
            <a:blip r:embed="rId2">
              <a:grayscl/>
            </a:blip>
            <a:srcRect/>
            <a:stretch>
              <a:fillRect l="-4000" r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1D4AAE-D187-43AA-9BCA-89533CDB8F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73713" y="1377043"/>
            <a:ext cx="5945187" cy="4597400"/>
          </a:xfrm>
          <a:blipFill dpi="0" rotWithShape="1">
            <a:blip r:embed="rId2">
              <a:grayscl/>
            </a:blip>
            <a:srcRect/>
            <a:stretch>
              <a:fillRect l="-4000" r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95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B2B43A5-6FA4-4B74-BBA0-5E43ED547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62C5F0-7094-4173-AA4D-7E6F41E97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1EB1BA-0B1F-478B-8251-EE809C184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158CB-212E-4EF4-8224-C37F6C1149F4}" type="datetimeFigureOut">
              <a:rPr lang="zh-CN" altLang="en-US" smtClean="0"/>
              <a:t>2021/1/28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269F3C-1881-4265-B620-CEABB9BA2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8BFD25-CC33-4217-858E-43B0CE330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50541-B1B0-44D0-ADD5-50940B1BB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10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3" r:id="rId4"/>
    <p:sldLayoutId id="2147483651" r:id="rId5"/>
    <p:sldLayoutId id="2147483652" r:id="rId6"/>
    <p:sldLayoutId id="2147483661" r:id="rId7"/>
    <p:sldLayoutId id="2147483665" r:id="rId8"/>
    <p:sldLayoutId id="2147483667" r:id="rId9"/>
    <p:sldLayoutId id="2147483668" r:id="rId10"/>
    <p:sldLayoutId id="2147483666" r:id="rId11"/>
    <p:sldLayoutId id="2147483664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42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1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EF1EB-BB94-46AD-894A-CC319EF62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59803" y="1562291"/>
            <a:ext cx="8546282" cy="1754326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必做部分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MyDriver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LLVM IR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级别循环分析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A8A4E8-7D3F-4D5B-ADBE-2C1DCB5686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8399" y="4129360"/>
            <a:ext cx="2309091" cy="584775"/>
          </a:xfrm>
        </p:spPr>
        <p:txBody>
          <a:bodyPr/>
          <a:lstStyle/>
          <a:p>
            <a:r>
              <a:rPr lang="zh-CN" altLang="en-US" dirty="0"/>
              <a:t>汇报人</a:t>
            </a:r>
            <a:r>
              <a:rPr lang="zh-CN" altLang="en-US" dirty="0" smtClean="0"/>
              <a:t>：张万林 裴启智</a:t>
            </a:r>
            <a:endParaRPr lang="af-ZA" altLang="zh-CN" dirty="0"/>
          </a:p>
        </p:txBody>
      </p:sp>
    </p:spTree>
    <p:extLst>
      <p:ext uri="{BB962C8B-B14F-4D97-AF65-F5344CB8AC3E}">
        <p14:creationId xmlns:p14="http://schemas.microsoft.com/office/powerpoint/2010/main" val="355196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E3A62C6-28A3-5049-9D65-5F8B431D4E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算法流程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56F6BC7-67E2-4448-B8F8-E280A29F1FC9}"/>
              </a:ext>
            </a:extLst>
          </p:cNvPr>
          <p:cNvSpPr/>
          <p:nvPr/>
        </p:nvSpPr>
        <p:spPr>
          <a:xfrm>
            <a:off x="1155494" y="2116176"/>
            <a:ext cx="1586316" cy="1586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BF53A50-A7DA-B341-A505-50C1C78A62C7}"/>
              </a:ext>
            </a:extLst>
          </p:cNvPr>
          <p:cNvSpPr/>
          <p:nvPr/>
        </p:nvSpPr>
        <p:spPr>
          <a:xfrm>
            <a:off x="984498" y="1945180"/>
            <a:ext cx="1928308" cy="1928308"/>
          </a:xfrm>
          <a:prstGeom prst="ellipse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239EAFA-CE7D-D44B-B71B-2518890962DF}"/>
              </a:ext>
            </a:extLst>
          </p:cNvPr>
          <p:cNvGrpSpPr/>
          <p:nvPr/>
        </p:nvGrpSpPr>
        <p:grpSpPr>
          <a:xfrm>
            <a:off x="825040" y="4093213"/>
            <a:ext cx="2247224" cy="2788703"/>
            <a:chOff x="1151165" y="3501637"/>
            <a:chExt cx="1944481" cy="2788703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30726FD-3C78-AC44-A945-785A2228D1CF}"/>
                </a:ext>
              </a:extLst>
            </p:cNvPr>
            <p:cNvSpPr/>
            <p:nvPr/>
          </p:nvSpPr>
          <p:spPr>
            <a:xfrm>
              <a:off x="1151165" y="4072938"/>
              <a:ext cx="1944481" cy="2217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这部分是最顶层的函数，会调用前面已经实现的函数对整个函数的控制流图分析循环信息。采用的方法是递归分析。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EAB077A-AB4C-2C46-8349-9B3469CC5DF6}"/>
                </a:ext>
              </a:extLst>
            </p:cNvPr>
            <p:cNvSpPr txBox="1"/>
            <p:nvPr/>
          </p:nvSpPr>
          <p:spPr>
            <a:xfrm>
              <a:off x="1608180" y="3501637"/>
              <a:ext cx="10474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递归分析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35980A2E-16B4-8F4C-B66C-5289DDCE0BC1}"/>
              </a:ext>
            </a:extLst>
          </p:cNvPr>
          <p:cNvSpPr txBox="1"/>
          <p:nvPr/>
        </p:nvSpPr>
        <p:spPr>
          <a:xfrm>
            <a:off x="1353209" y="2532009"/>
            <a:ext cx="1566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100%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1BF59196-88DF-2345-B8CC-6F3AE5FF3B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2588078"/>
              </p:ext>
            </p:extLst>
          </p:nvPr>
        </p:nvGraphicFramePr>
        <p:xfrm>
          <a:off x="105038" y="1705395"/>
          <a:ext cx="3658513" cy="236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A86EBB7D-C9BC-4444-AEE1-9B1E63994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8602478"/>
              </p:ext>
            </p:extLst>
          </p:nvPr>
        </p:nvGraphicFramePr>
        <p:xfrm>
          <a:off x="105038" y="1724445"/>
          <a:ext cx="3658513" cy="236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F0A7B0DF-AF44-4141-BA30-DB902BE0D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0775039"/>
              </p:ext>
            </p:extLst>
          </p:nvPr>
        </p:nvGraphicFramePr>
        <p:xfrm>
          <a:off x="6276188" y="1532895"/>
          <a:ext cx="5123134" cy="4865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969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E3A62C6-28A3-5049-9D65-5F8B431D4E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算法流程</a:t>
            </a: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F0A7B0DF-AF44-4141-BA30-DB902BE0D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1099671"/>
              </p:ext>
            </p:extLst>
          </p:nvPr>
        </p:nvGraphicFramePr>
        <p:xfrm>
          <a:off x="590550" y="1273945"/>
          <a:ext cx="5123134" cy="4865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右箭头 2">
            <a:extLst>
              <a:ext uri="{FF2B5EF4-FFF2-40B4-BE49-F238E27FC236}">
                <a16:creationId xmlns:a16="http://schemas.microsoft.com/office/drawing/2014/main" id="{B83CD723-0BA9-CE4E-A768-436F97A14FA5}"/>
              </a:ext>
            </a:extLst>
          </p:cNvPr>
          <p:cNvSpPr/>
          <p:nvPr/>
        </p:nvSpPr>
        <p:spPr>
          <a:xfrm>
            <a:off x="5120368" y="2236374"/>
            <a:ext cx="1665514" cy="195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5A0C0B-BDF5-2F44-B221-60E6799ABB9F}"/>
              </a:ext>
            </a:extLst>
          </p:cNvPr>
          <p:cNvSpPr txBox="1"/>
          <p:nvPr/>
        </p:nvSpPr>
        <p:spPr>
          <a:xfrm>
            <a:off x="5229225" y="1867042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print_depth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514FBD9-813A-D544-A68D-BCE231B14905}"/>
              </a:ext>
            </a:extLst>
          </p:cNvPr>
          <p:cNvSpPr/>
          <p:nvPr/>
        </p:nvSpPr>
        <p:spPr>
          <a:xfrm>
            <a:off x="8589562" y="2511311"/>
            <a:ext cx="402772" cy="39173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98A58F8-78DB-2A4D-BC1F-5561B0CD6868}"/>
              </a:ext>
            </a:extLst>
          </p:cNvPr>
          <p:cNvSpPr/>
          <p:nvPr/>
        </p:nvSpPr>
        <p:spPr>
          <a:xfrm>
            <a:off x="10059135" y="1902434"/>
            <a:ext cx="402772" cy="39173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3C580AD-E361-A74A-87C1-1F93F658A922}"/>
              </a:ext>
            </a:extLst>
          </p:cNvPr>
          <p:cNvSpPr/>
          <p:nvPr/>
        </p:nvSpPr>
        <p:spPr>
          <a:xfrm>
            <a:off x="7777017" y="2218923"/>
            <a:ext cx="402772" cy="39173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86C6EE8-9C2B-3248-879E-8DDC4C55EC5C}"/>
              </a:ext>
            </a:extLst>
          </p:cNvPr>
          <p:cNvSpPr/>
          <p:nvPr/>
        </p:nvSpPr>
        <p:spPr>
          <a:xfrm>
            <a:off x="9689225" y="2499221"/>
            <a:ext cx="402772" cy="39173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E6E3A5D-8334-B349-B50B-9B63E0CA255B}"/>
              </a:ext>
            </a:extLst>
          </p:cNvPr>
          <p:cNvSpPr/>
          <p:nvPr/>
        </p:nvSpPr>
        <p:spPr>
          <a:xfrm>
            <a:off x="10679619" y="2581621"/>
            <a:ext cx="402772" cy="39173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D799CAE-FE4C-B142-A984-B8D04486505A}"/>
              </a:ext>
            </a:extLst>
          </p:cNvPr>
          <p:cNvSpPr/>
          <p:nvPr/>
        </p:nvSpPr>
        <p:spPr>
          <a:xfrm>
            <a:off x="8980995" y="1844643"/>
            <a:ext cx="402772" cy="39173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9654926-1B46-4347-8A66-59319217B609}"/>
              </a:ext>
            </a:extLst>
          </p:cNvPr>
          <p:cNvCxnSpPr>
            <a:stCxn id="16" idx="5"/>
            <a:endCxn id="14" idx="2"/>
          </p:cNvCxnSpPr>
          <p:nvPr/>
        </p:nvCxnSpPr>
        <p:spPr>
          <a:xfrm>
            <a:off x="8120804" y="2553286"/>
            <a:ext cx="468758" cy="15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7E37CDB-828A-F84E-AA9D-E137DC0C0928}"/>
              </a:ext>
            </a:extLst>
          </p:cNvPr>
          <p:cNvCxnSpPr/>
          <p:nvPr/>
        </p:nvCxnSpPr>
        <p:spPr>
          <a:xfrm flipV="1">
            <a:off x="9017735" y="2636519"/>
            <a:ext cx="671490" cy="6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1ED5FDA1-ABDE-F04F-9E42-9C4F8F1D2A21}"/>
              </a:ext>
            </a:extLst>
          </p:cNvPr>
          <p:cNvCxnSpPr>
            <a:endCxn id="18" idx="2"/>
          </p:cNvCxnSpPr>
          <p:nvPr/>
        </p:nvCxnSpPr>
        <p:spPr>
          <a:xfrm>
            <a:off x="10106306" y="2701902"/>
            <a:ext cx="573313" cy="75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84B40C1E-CE50-2645-89FC-EC5F53B1134C}"/>
              </a:ext>
            </a:extLst>
          </p:cNvPr>
          <p:cNvCxnSpPr>
            <a:stCxn id="18" idx="0"/>
            <a:endCxn id="15" idx="5"/>
          </p:cNvCxnSpPr>
          <p:nvPr/>
        </p:nvCxnSpPr>
        <p:spPr>
          <a:xfrm flipH="1" flipV="1">
            <a:off x="10402922" y="2236797"/>
            <a:ext cx="478083" cy="344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371C1B1-F002-DA47-9433-33E862F2648C}"/>
              </a:ext>
            </a:extLst>
          </p:cNvPr>
          <p:cNvCxnSpPr>
            <a:stCxn id="15" idx="3"/>
            <a:endCxn id="17" idx="0"/>
          </p:cNvCxnSpPr>
          <p:nvPr/>
        </p:nvCxnSpPr>
        <p:spPr>
          <a:xfrm flipH="1">
            <a:off x="9890611" y="2236797"/>
            <a:ext cx="227509" cy="262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084A5ED-D965-B549-B252-8FABF59725BA}"/>
              </a:ext>
            </a:extLst>
          </p:cNvPr>
          <p:cNvCxnSpPr>
            <a:stCxn id="15" idx="2"/>
            <a:endCxn id="19" idx="6"/>
          </p:cNvCxnSpPr>
          <p:nvPr/>
        </p:nvCxnSpPr>
        <p:spPr>
          <a:xfrm flipH="1" flipV="1">
            <a:off x="9383767" y="2040509"/>
            <a:ext cx="675368" cy="57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710E3AD-CAA1-8E45-A864-341A24FA6180}"/>
              </a:ext>
            </a:extLst>
          </p:cNvPr>
          <p:cNvCxnSpPr>
            <a:stCxn id="19" idx="2"/>
            <a:endCxn id="16" idx="7"/>
          </p:cNvCxnSpPr>
          <p:nvPr/>
        </p:nvCxnSpPr>
        <p:spPr>
          <a:xfrm flipH="1">
            <a:off x="8120804" y="2040509"/>
            <a:ext cx="860191" cy="235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E959CD59-ED27-A84B-BC79-3584308FB5C2}"/>
              </a:ext>
            </a:extLst>
          </p:cNvPr>
          <p:cNvSpPr txBox="1"/>
          <p:nvPr/>
        </p:nvSpPr>
        <p:spPr>
          <a:xfrm>
            <a:off x="5241237" y="247770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 </a:t>
            </a:r>
            <a:r>
              <a:rPr kumimoji="1" lang="en-US" altLang="zh-CN" dirty="0" err="1"/>
              <a:t>find_base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C1321CA-8F6E-324C-80CC-B4296D6EC825}"/>
              </a:ext>
            </a:extLst>
          </p:cNvPr>
          <p:cNvSpPr txBox="1"/>
          <p:nvPr/>
        </p:nvSpPr>
        <p:spPr>
          <a:xfrm>
            <a:off x="7697207" y="190243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base</a:t>
            </a:r>
            <a:endParaRPr kumimoji="1" lang="zh-CN" altLang="en-US" dirty="0"/>
          </a:p>
        </p:txBody>
      </p:sp>
      <p:sp>
        <p:nvSpPr>
          <p:cNvPr id="30" name="下箭头 29">
            <a:extLst>
              <a:ext uri="{FF2B5EF4-FFF2-40B4-BE49-F238E27FC236}">
                <a16:creationId xmlns:a16="http://schemas.microsoft.com/office/drawing/2014/main" id="{4444D9AA-B154-6A49-81DC-8E1E5F1516A1}"/>
              </a:ext>
            </a:extLst>
          </p:cNvPr>
          <p:cNvSpPr/>
          <p:nvPr/>
        </p:nvSpPr>
        <p:spPr>
          <a:xfrm>
            <a:off x="9017735" y="3375627"/>
            <a:ext cx="194301" cy="1201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051A790-E287-B64B-92C9-697DAC1F8867}"/>
              </a:ext>
            </a:extLst>
          </p:cNvPr>
          <p:cNvSpPr/>
          <p:nvPr/>
        </p:nvSpPr>
        <p:spPr>
          <a:xfrm>
            <a:off x="8256180" y="5446099"/>
            <a:ext cx="402772" cy="39173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2A50C09-F741-2247-87D6-544092962069}"/>
              </a:ext>
            </a:extLst>
          </p:cNvPr>
          <p:cNvSpPr/>
          <p:nvPr/>
        </p:nvSpPr>
        <p:spPr>
          <a:xfrm>
            <a:off x="9725753" y="4837222"/>
            <a:ext cx="402772" cy="391731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147E579-577F-7B4A-879E-D826A505D715}"/>
              </a:ext>
            </a:extLst>
          </p:cNvPr>
          <p:cNvSpPr/>
          <p:nvPr/>
        </p:nvSpPr>
        <p:spPr>
          <a:xfrm>
            <a:off x="9355843" y="5434009"/>
            <a:ext cx="402772" cy="391731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C9BBC7F5-75C7-094F-8160-9CF4F53D9F6C}"/>
              </a:ext>
            </a:extLst>
          </p:cNvPr>
          <p:cNvSpPr/>
          <p:nvPr/>
        </p:nvSpPr>
        <p:spPr>
          <a:xfrm>
            <a:off x="10346237" y="5516409"/>
            <a:ext cx="402772" cy="391731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062B2A28-9FD4-2043-B1B0-C7673229AED8}"/>
              </a:ext>
            </a:extLst>
          </p:cNvPr>
          <p:cNvSpPr/>
          <p:nvPr/>
        </p:nvSpPr>
        <p:spPr>
          <a:xfrm>
            <a:off x="8647613" y="4779431"/>
            <a:ext cx="402772" cy="39173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647A87E-7026-E94A-B0D7-A24E94517DC7}"/>
              </a:ext>
            </a:extLst>
          </p:cNvPr>
          <p:cNvCxnSpPr>
            <a:endCxn id="34" idx="2"/>
          </p:cNvCxnSpPr>
          <p:nvPr/>
        </p:nvCxnSpPr>
        <p:spPr>
          <a:xfrm>
            <a:off x="9772924" y="5636690"/>
            <a:ext cx="573313" cy="75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2A3A263B-9077-3B43-903D-E1CD358C2A18}"/>
              </a:ext>
            </a:extLst>
          </p:cNvPr>
          <p:cNvCxnSpPr>
            <a:stCxn id="34" idx="0"/>
            <a:endCxn id="32" idx="5"/>
          </p:cNvCxnSpPr>
          <p:nvPr/>
        </p:nvCxnSpPr>
        <p:spPr>
          <a:xfrm flipH="1" flipV="1">
            <a:off x="10069540" y="5171585"/>
            <a:ext cx="478083" cy="344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A1F5FDCC-0F3C-0943-B284-C4635A69E2B5}"/>
              </a:ext>
            </a:extLst>
          </p:cNvPr>
          <p:cNvCxnSpPr/>
          <p:nvPr/>
        </p:nvCxnSpPr>
        <p:spPr>
          <a:xfrm flipV="1">
            <a:off x="8673662" y="5583841"/>
            <a:ext cx="671490" cy="6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7926F489-9479-EF4A-9F33-79B5E80A29BF}"/>
              </a:ext>
            </a:extLst>
          </p:cNvPr>
          <p:cNvCxnSpPr/>
          <p:nvPr/>
        </p:nvCxnSpPr>
        <p:spPr>
          <a:xfrm flipH="1">
            <a:off x="9546538" y="5184119"/>
            <a:ext cx="227509" cy="262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2E265FA6-7C6E-4A43-8FE5-2A3C5FB8A489}"/>
              </a:ext>
            </a:extLst>
          </p:cNvPr>
          <p:cNvCxnSpPr/>
          <p:nvPr/>
        </p:nvCxnSpPr>
        <p:spPr>
          <a:xfrm flipH="1" flipV="1">
            <a:off x="9039694" y="4987831"/>
            <a:ext cx="675368" cy="57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57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46600" y="3283006"/>
            <a:ext cx="3098800" cy="707886"/>
          </a:xfrm>
        </p:spPr>
        <p:txBody>
          <a:bodyPr/>
          <a:lstStyle/>
          <a:p>
            <a:r>
              <a:rPr lang="zh-CN" altLang="en-US" dirty="0"/>
              <a:t>结果展示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A33F44-9064-47F4-A28A-F4E296CC1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6600" y="4558273"/>
            <a:ext cx="3098800" cy="400110"/>
          </a:xfrm>
        </p:spPr>
        <p:txBody>
          <a:bodyPr/>
          <a:lstStyle/>
          <a:p>
            <a:endParaRPr lang="af-ZA" altLang="zh-CN" dirty="0"/>
          </a:p>
        </p:txBody>
      </p:sp>
    </p:spTree>
    <p:extLst>
      <p:ext uri="{BB962C8B-B14F-4D97-AF65-F5344CB8AC3E}">
        <p14:creationId xmlns:p14="http://schemas.microsoft.com/office/powerpoint/2010/main" val="4257464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结果展示</a:t>
            </a:r>
            <a:endParaRPr lang="en-US" altLang="zh-CN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3807E04-9191-4113-A0A6-472D5CBB7FB7}"/>
              </a:ext>
            </a:extLst>
          </p:cNvPr>
          <p:cNvSpPr/>
          <p:nvPr/>
        </p:nvSpPr>
        <p:spPr>
          <a:xfrm>
            <a:off x="665587" y="6074565"/>
            <a:ext cx="4352365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82FD393-BAD9-48A4-B014-BDDCF59B3A67}"/>
              </a:ext>
            </a:extLst>
          </p:cNvPr>
          <p:cNvSpPr/>
          <p:nvPr/>
        </p:nvSpPr>
        <p:spPr>
          <a:xfrm>
            <a:off x="6701294" y="6052410"/>
            <a:ext cx="4935956" cy="509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C90F996-6882-4650-8FF4-7D8F1C4F4C5F}"/>
              </a:ext>
            </a:extLst>
          </p:cNvPr>
          <p:cNvSpPr txBox="1"/>
          <p:nvPr/>
        </p:nvSpPr>
        <p:spPr>
          <a:xfrm>
            <a:off x="1910192" y="6182455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输入函数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1C8440C-662A-4AB3-A10D-F7F1B57DB15C}"/>
              </a:ext>
            </a:extLst>
          </p:cNvPr>
          <p:cNvSpPr txBox="1"/>
          <p:nvPr/>
        </p:nvSpPr>
        <p:spPr>
          <a:xfrm>
            <a:off x="5747187" y="3155623"/>
            <a:ext cx="69762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添加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BFBDA3C-80D5-4D42-BF16-3865CD4A27B7}"/>
              </a:ext>
            </a:extLst>
          </p:cNvPr>
          <p:cNvSpPr txBox="1"/>
          <p:nvPr/>
        </p:nvSpPr>
        <p:spPr>
          <a:xfrm>
            <a:off x="5490706" y="5941368"/>
            <a:ext cx="1210589" cy="4480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E5F385E-F2CF-4989-9645-7B7752D6BE5B}"/>
              </a:ext>
            </a:extLst>
          </p:cNvPr>
          <p:cNvSpPr txBox="1"/>
          <p:nvPr/>
        </p:nvSpPr>
        <p:spPr>
          <a:xfrm>
            <a:off x="8260639" y="6106885"/>
            <a:ext cx="14573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循环信息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F0D99FB9-1495-DC41-A542-CAC66D2B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89" y="954801"/>
            <a:ext cx="4352365" cy="48364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3630B5C-A015-D04A-B9E6-CFEDCE51F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294" y="1822561"/>
            <a:ext cx="4935957" cy="306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276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结果展示</a:t>
            </a:r>
            <a:endParaRPr lang="en-US" altLang="zh-CN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3807E04-9191-4113-A0A6-472D5CBB7FB7}"/>
              </a:ext>
            </a:extLst>
          </p:cNvPr>
          <p:cNvSpPr/>
          <p:nvPr/>
        </p:nvSpPr>
        <p:spPr>
          <a:xfrm>
            <a:off x="645033" y="6085179"/>
            <a:ext cx="4696987" cy="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82FD393-BAD9-48A4-B014-BDDCF59B3A67}"/>
              </a:ext>
            </a:extLst>
          </p:cNvPr>
          <p:cNvSpPr/>
          <p:nvPr/>
        </p:nvSpPr>
        <p:spPr>
          <a:xfrm>
            <a:off x="6680739" y="6063024"/>
            <a:ext cx="5155273" cy="509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C90F996-6882-4650-8FF4-7D8F1C4F4C5F}"/>
              </a:ext>
            </a:extLst>
          </p:cNvPr>
          <p:cNvSpPr txBox="1"/>
          <p:nvPr/>
        </p:nvSpPr>
        <p:spPr>
          <a:xfrm>
            <a:off x="2118243" y="6193069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输入函数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1C8440C-662A-4AB3-A10D-F7F1B57DB15C}"/>
              </a:ext>
            </a:extLst>
          </p:cNvPr>
          <p:cNvSpPr txBox="1"/>
          <p:nvPr/>
        </p:nvSpPr>
        <p:spPr>
          <a:xfrm>
            <a:off x="5747187" y="3155623"/>
            <a:ext cx="69762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添加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BFBDA3C-80D5-4D42-BF16-3865CD4A27B7}"/>
              </a:ext>
            </a:extLst>
          </p:cNvPr>
          <p:cNvSpPr txBox="1"/>
          <p:nvPr/>
        </p:nvSpPr>
        <p:spPr>
          <a:xfrm>
            <a:off x="5490706" y="5941368"/>
            <a:ext cx="1210589" cy="4480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E5F385E-F2CF-4989-9645-7B7752D6BE5B}"/>
              </a:ext>
            </a:extLst>
          </p:cNvPr>
          <p:cNvSpPr txBox="1"/>
          <p:nvPr/>
        </p:nvSpPr>
        <p:spPr>
          <a:xfrm>
            <a:off x="8240085" y="6117499"/>
            <a:ext cx="14573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循环信息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3A3E4D-C554-1141-9887-40B68325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33" y="980362"/>
            <a:ext cx="4753962" cy="48754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2A572FD-5215-5342-A300-CB013BBEE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421" y="1839340"/>
            <a:ext cx="5155273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761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问答题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A33F44-9064-47F4-A28A-F4E296CC1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1255" y="4744944"/>
            <a:ext cx="3098800" cy="400110"/>
          </a:xfrm>
        </p:spPr>
        <p:txBody>
          <a:bodyPr/>
          <a:lstStyle/>
          <a:p>
            <a:endParaRPr lang="af-ZA" altLang="zh-CN" dirty="0"/>
          </a:p>
        </p:txBody>
      </p:sp>
    </p:spTree>
    <p:extLst>
      <p:ext uri="{BB962C8B-B14F-4D97-AF65-F5344CB8AC3E}">
        <p14:creationId xmlns:p14="http://schemas.microsoft.com/office/powerpoint/2010/main" val="1850693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问答题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40" y="1240992"/>
            <a:ext cx="11379778" cy="9572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23" y="2271606"/>
            <a:ext cx="9871249" cy="5903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88" y="3526641"/>
            <a:ext cx="8855575" cy="10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7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问答题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644" y="933394"/>
            <a:ext cx="8540102" cy="592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0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8B1D70A-3EB4-4CA9-8B0B-EB97C889D0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THANK YOU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EF1EB-BB94-46AD-894A-CC319EF62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谢谢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A8A4E8-7D3F-4D5B-ADBE-2C1DCB5686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8400" y="4096703"/>
            <a:ext cx="2327564" cy="584775"/>
          </a:xfrm>
        </p:spPr>
        <p:txBody>
          <a:bodyPr/>
          <a:lstStyle/>
          <a:p>
            <a:r>
              <a:rPr lang="zh-CN" altLang="en-US" dirty="0"/>
              <a:t>汇报人</a:t>
            </a:r>
            <a:r>
              <a:rPr lang="zh-CN" altLang="en-US" dirty="0" smtClean="0"/>
              <a:t>：张万林 裴启智</a:t>
            </a:r>
            <a:endParaRPr lang="af-ZA" altLang="zh-CN" dirty="0"/>
          </a:p>
        </p:txBody>
      </p:sp>
    </p:spTree>
    <p:extLst>
      <p:ext uri="{BB962C8B-B14F-4D97-AF65-F5344CB8AC3E}">
        <p14:creationId xmlns:p14="http://schemas.microsoft.com/office/powerpoint/2010/main" val="1059808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算法流程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结果展示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问答题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629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46600" y="3283006"/>
            <a:ext cx="3098800" cy="707886"/>
          </a:xfrm>
        </p:spPr>
        <p:txBody>
          <a:bodyPr/>
          <a:lstStyle/>
          <a:p>
            <a:r>
              <a:rPr lang="zh-CN" altLang="en-US" dirty="0"/>
              <a:t>算法流程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952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/>
              <a:t>算法流程</a:t>
            </a:r>
            <a:endParaRPr lang="en-US" altLang="zh-CN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0B40FEC-A706-4925-BCDB-F085B63AD9A6}"/>
              </a:ext>
            </a:extLst>
          </p:cNvPr>
          <p:cNvSpPr/>
          <p:nvPr/>
        </p:nvSpPr>
        <p:spPr>
          <a:xfrm>
            <a:off x="1184085" y="2113555"/>
            <a:ext cx="1586316" cy="1586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207E65A-B26D-4378-8E3A-631A8727E9CD}"/>
              </a:ext>
            </a:extLst>
          </p:cNvPr>
          <p:cNvSpPr/>
          <p:nvPr/>
        </p:nvSpPr>
        <p:spPr>
          <a:xfrm>
            <a:off x="1013089" y="1934696"/>
            <a:ext cx="1928308" cy="1928308"/>
          </a:xfrm>
          <a:prstGeom prst="ellipse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D749C72-7638-48B0-BB0A-FA3DE47EE864}"/>
              </a:ext>
            </a:extLst>
          </p:cNvPr>
          <p:cNvGrpSpPr/>
          <p:nvPr/>
        </p:nvGrpSpPr>
        <p:grpSpPr>
          <a:xfrm>
            <a:off x="633074" y="3863004"/>
            <a:ext cx="3173424" cy="2448711"/>
            <a:chOff x="997856" y="2761527"/>
            <a:chExt cx="2745905" cy="251425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4B5219C-6E8C-46BB-ABCB-AFF5E4C5761F}"/>
                </a:ext>
              </a:extLst>
            </p:cNvPr>
            <p:cNvSpPr/>
            <p:nvPr/>
          </p:nvSpPr>
          <p:spPr>
            <a:xfrm>
              <a:off x="997856" y="3209046"/>
              <a:ext cx="2745905" cy="20667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由于</a:t>
              </a:r>
              <a:r>
                <a:rPr lang="en-US" altLang="zh-CN" sz="1600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Driver</a:t>
              </a:r>
              <a:r>
                <a:rPr lang="zh-CN" altLang="en-US" sz="1600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生成的</a:t>
              </a:r>
              <a:r>
                <a:rPr lang="en-US" altLang="zh-CN" sz="1600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LLVM IR</a:t>
              </a:r>
              <a:r>
                <a:rPr lang="zh-CN" altLang="en-US" sz="1600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的 </a:t>
              </a:r>
              <a:r>
                <a:rPr lang="en-US" altLang="zh-CN" sz="1600" dirty="0" err="1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BasicBlock</a:t>
              </a:r>
              <a:r>
                <a:rPr lang="zh-CN" altLang="en-US" sz="1600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之间本来满足控制流图的关系。这里的创建控制流图是，给原来的控制流图的节点再包一层信息，为后面分解强连通分量做准备。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055DD78-2D00-4194-A7A2-EEE4FB99BC8C}"/>
                </a:ext>
              </a:extLst>
            </p:cNvPr>
            <p:cNvSpPr txBox="1"/>
            <p:nvPr/>
          </p:nvSpPr>
          <p:spPr>
            <a:xfrm>
              <a:off x="1415263" y="2761527"/>
              <a:ext cx="14913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创建控制流图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00CCE51F-8BF2-4FAE-BD1D-BF0EF9284548}"/>
              </a:ext>
            </a:extLst>
          </p:cNvPr>
          <p:cNvSpPr txBox="1"/>
          <p:nvPr/>
        </p:nvSpPr>
        <p:spPr>
          <a:xfrm>
            <a:off x="1385470" y="2549408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30%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graphicFrame>
        <p:nvGraphicFramePr>
          <p:cNvPr id="27" name="图表 26">
            <a:extLst>
              <a:ext uri="{FF2B5EF4-FFF2-40B4-BE49-F238E27FC236}">
                <a16:creationId xmlns:a16="http://schemas.microsoft.com/office/drawing/2014/main" id="{3D60E76B-BA01-4F22-866B-7D62125B2C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497057"/>
              </p:ext>
            </p:extLst>
          </p:nvPr>
        </p:nvGraphicFramePr>
        <p:xfrm>
          <a:off x="147985" y="1722329"/>
          <a:ext cx="3658513" cy="236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4" name="图表 33">
            <a:extLst>
              <a:ext uri="{FF2B5EF4-FFF2-40B4-BE49-F238E27FC236}">
                <a16:creationId xmlns:a16="http://schemas.microsoft.com/office/drawing/2014/main" id="{8C7B71CB-B138-6441-B124-E18B1F2B66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023262"/>
              </p:ext>
            </p:extLst>
          </p:nvPr>
        </p:nvGraphicFramePr>
        <p:xfrm>
          <a:off x="4912707" y="610861"/>
          <a:ext cx="6855380" cy="5835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0BC47C48-FA2B-7D46-8DC2-85CBBB80CD6F}"/>
              </a:ext>
            </a:extLst>
          </p:cNvPr>
          <p:cNvSpPr txBox="1"/>
          <p:nvPr/>
        </p:nvSpPr>
        <p:spPr>
          <a:xfrm>
            <a:off x="8253244" y="504274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CFGNode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789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A76D08-63F9-AD48-9245-7D17813E6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算法流程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00BFF42-1054-FB4E-B98E-2906F940AFCA}"/>
              </a:ext>
            </a:extLst>
          </p:cNvPr>
          <p:cNvSpPr/>
          <p:nvPr/>
        </p:nvSpPr>
        <p:spPr>
          <a:xfrm>
            <a:off x="1141137" y="2104018"/>
            <a:ext cx="1586316" cy="1586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7C71829-D886-6A4D-8758-7881C351F858}"/>
              </a:ext>
            </a:extLst>
          </p:cNvPr>
          <p:cNvSpPr/>
          <p:nvPr/>
        </p:nvSpPr>
        <p:spPr>
          <a:xfrm>
            <a:off x="970141" y="1933022"/>
            <a:ext cx="1928308" cy="1928308"/>
          </a:xfrm>
          <a:prstGeom prst="ellipse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EC5E60-3C1F-D24A-A5B7-35CEDBB1034D}"/>
              </a:ext>
            </a:extLst>
          </p:cNvPr>
          <p:cNvGrpSpPr/>
          <p:nvPr/>
        </p:nvGrpSpPr>
        <p:grpSpPr>
          <a:xfrm>
            <a:off x="590550" y="3866312"/>
            <a:ext cx="3668953" cy="2119856"/>
            <a:chOff x="3692879" y="3634728"/>
            <a:chExt cx="3174676" cy="21198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8BFC088-8A33-E448-9824-89EA423C6B61}"/>
                </a:ext>
              </a:extLst>
            </p:cNvPr>
            <p:cNvSpPr/>
            <p:nvPr/>
          </p:nvSpPr>
          <p:spPr>
            <a:xfrm>
              <a:off x="3692879" y="4261868"/>
              <a:ext cx="3174676" cy="1492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这里使用了比较经典的</a:t>
              </a:r>
              <a:r>
                <a:rPr lang="en-US" altLang="zh-CN" sz="1400" dirty="0" err="1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Tarjan</a:t>
              </a:r>
              <a:r>
                <a:rPr lang="zh-CN" altLang="en-US" sz="1400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算法，时间复杂度是</a:t>
              </a:r>
              <a:r>
                <a:rPr lang="en-US" altLang="zh-CN" sz="1400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O(V+E)</a:t>
              </a:r>
              <a:r>
                <a:rPr lang="zh-CN" altLang="en-US" sz="1400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。大概过程就是一遍深度优先遍历，确定每个结点的</a:t>
              </a:r>
              <a:r>
                <a:rPr lang="en-US" altLang="zh-CN" sz="1400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index</a:t>
              </a:r>
              <a:r>
                <a:rPr lang="zh-CN" altLang="en-US" sz="1400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值和</a:t>
              </a:r>
              <a:r>
                <a:rPr lang="en-US" altLang="zh-CN" sz="1400" dirty="0" err="1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lowlink</a:t>
              </a:r>
              <a:r>
                <a:rPr lang="zh-CN" altLang="en-US" sz="1400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值 </a:t>
              </a:r>
              <a:r>
                <a:rPr lang="zh-CN" altLang="en-US" sz="1400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400" dirty="0" smtClean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有</a:t>
              </a:r>
              <a:r>
                <a:rPr lang="zh-CN" altLang="en-US" sz="1400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一个引理是，当一个结点的</a:t>
              </a:r>
              <a:r>
                <a:rPr lang="en-US" altLang="zh-CN" sz="1400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index==</a:t>
              </a:r>
              <a:r>
                <a:rPr lang="en-US" altLang="zh-CN" sz="1400" dirty="0" err="1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lowlink</a:t>
              </a:r>
              <a:r>
                <a:rPr lang="zh-CN" altLang="en-US" sz="1400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时就找到了一个极大强连通分量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8FA90CC-2FE1-9B40-885A-9B5A78C4519B}"/>
                </a:ext>
              </a:extLst>
            </p:cNvPr>
            <p:cNvSpPr txBox="1"/>
            <p:nvPr/>
          </p:nvSpPr>
          <p:spPr>
            <a:xfrm>
              <a:off x="3998965" y="3634728"/>
              <a:ext cx="171328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分解强连通分量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E4958C-8F5D-DD4F-9719-64D39513484B}"/>
              </a:ext>
            </a:extLst>
          </p:cNvPr>
          <p:cNvSpPr txBox="1"/>
          <p:nvPr/>
        </p:nvSpPr>
        <p:spPr>
          <a:xfrm>
            <a:off x="1281217" y="2505059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</a:rPr>
              <a:t>50%</a:t>
            </a:r>
            <a:endParaRPr lang="zh-CN" altLang="en-US" sz="4400">
              <a:solidFill>
                <a:schemeClr val="bg1"/>
              </a:solidFill>
            </a:endParaRP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88882037-0AC4-744A-9CC8-FD1B574C44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503601"/>
              </p:ext>
            </p:extLst>
          </p:nvPr>
        </p:nvGraphicFramePr>
        <p:xfrm>
          <a:off x="105037" y="1761366"/>
          <a:ext cx="3658513" cy="236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328914AC-9C7F-2C49-9841-75860460E1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999150"/>
              </p:ext>
            </p:extLst>
          </p:nvPr>
        </p:nvGraphicFramePr>
        <p:xfrm>
          <a:off x="7299555" y="1761366"/>
          <a:ext cx="4809302" cy="5058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63F962E9-83C3-0242-9C74-CB8FA5286725}"/>
              </a:ext>
            </a:extLst>
          </p:cNvPr>
          <p:cNvSpPr txBox="1"/>
          <p:nvPr/>
        </p:nvSpPr>
        <p:spPr>
          <a:xfrm flipH="1">
            <a:off x="6492449" y="2181893"/>
            <a:ext cx="1458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Index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 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34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A76D08-63F9-AD48-9245-7D17813E6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算法流程</a:t>
            </a: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328914AC-9C7F-2C49-9841-75860460E1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8674126"/>
              </p:ext>
            </p:extLst>
          </p:nvPr>
        </p:nvGraphicFramePr>
        <p:xfrm>
          <a:off x="7382698" y="1431342"/>
          <a:ext cx="4809302" cy="5058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63F962E9-83C3-0242-9C74-CB8FA5286725}"/>
              </a:ext>
            </a:extLst>
          </p:cNvPr>
          <p:cNvSpPr txBox="1"/>
          <p:nvPr/>
        </p:nvSpPr>
        <p:spPr>
          <a:xfrm flipH="1">
            <a:off x="6471875" y="1909398"/>
            <a:ext cx="1458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Index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 1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A728C3-CAE5-2A45-98C7-4A3E8206E619}"/>
              </a:ext>
            </a:extLst>
          </p:cNvPr>
          <p:cNvSpPr txBox="1"/>
          <p:nvPr/>
        </p:nvSpPr>
        <p:spPr>
          <a:xfrm>
            <a:off x="6471875" y="3030426"/>
            <a:ext cx="1413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Index = 2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 2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590B65-C937-BB47-B318-5687DC4D3B3D}"/>
              </a:ext>
            </a:extLst>
          </p:cNvPr>
          <p:cNvSpPr txBox="1"/>
          <p:nvPr/>
        </p:nvSpPr>
        <p:spPr>
          <a:xfrm>
            <a:off x="6510691" y="4042311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Index = 3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 3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F4E7E5E-30E1-D14A-825C-8564BE7851E2}"/>
              </a:ext>
            </a:extLst>
          </p:cNvPr>
          <p:cNvSpPr txBox="1"/>
          <p:nvPr/>
        </p:nvSpPr>
        <p:spPr>
          <a:xfrm>
            <a:off x="10323785" y="3482044"/>
            <a:ext cx="141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Index = 4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=2</a:t>
            </a:r>
            <a:endParaRPr kumimoji="1" lang="zh-CN" altLang="en-US" dirty="0"/>
          </a:p>
        </p:txBody>
      </p:sp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22A1DB75-AD84-6B41-A653-4A981DE53F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073102"/>
              </p:ext>
            </p:extLst>
          </p:nvPr>
        </p:nvGraphicFramePr>
        <p:xfrm>
          <a:off x="1468156" y="1431342"/>
          <a:ext cx="4809302" cy="5058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BC31BFC-0735-8C41-846B-C28C8A240C18}"/>
              </a:ext>
            </a:extLst>
          </p:cNvPr>
          <p:cNvSpPr txBox="1"/>
          <p:nvPr/>
        </p:nvSpPr>
        <p:spPr>
          <a:xfrm flipH="1">
            <a:off x="557333" y="1895110"/>
            <a:ext cx="1458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Index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 1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396F93E-D279-2D4F-BB25-AAE356196604}"/>
              </a:ext>
            </a:extLst>
          </p:cNvPr>
          <p:cNvSpPr/>
          <p:nvPr/>
        </p:nvSpPr>
        <p:spPr>
          <a:xfrm>
            <a:off x="455596" y="3111201"/>
            <a:ext cx="1580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Index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 2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2AC5787-938A-BB4C-B709-DF5076400C8A}"/>
              </a:ext>
            </a:extLst>
          </p:cNvPr>
          <p:cNvSpPr/>
          <p:nvPr/>
        </p:nvSpPr>
        <p:spPr>
          <a:xfrm>
            <a:off x="393540" y="4141361"/>
            <a:ext cx="1580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Index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 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20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A76D08-63F9-AD48-9245-7D17813E6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算法流程</a:t>
            </a:r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68F96799-6638-1B40-B95C-DC8AF4A143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4710189"/>
              </p:ext>
            </p:extLst>
          </p:nvPr>
        </p:nvGraphicFramePr>
        <p:xfrm>
          <a:off x="1501373" y="1388479"/>
          <a:ext cx="4809302" cy="5058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7BC179B0-FA71-3947-9C4F-7F268CA11D78}"/>
              </a:ext>
            </a:extLst>
          </p:cNvPr>
          <p:cNvSpPr txBox="1"/>
          <p:nvPr/>
        </p:nvSpPr>
        <p:spPr>
          <a:xfrm flipH="1">
            <a:off x="590550" y="1866535"/>
            <a:ext cx="1458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Index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 1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67A569-59E6-524F-91A1-EBFF025A7565}"/>
              </a:ext>
            </a:extLst>
          </p:cNvPr>
          <p:cNvSpPr txBox="1"/>
          <p:nvPr/>
        </p:nvSpPr>
        <p:spPr>
          <a:xfrm>
            <a:off x="590550" y="2987563"/>
            <a:ext cx="1413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Index = 2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 2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6A65EA-168C-E947-8C10-0D8FAC601B90}"/>
              </a:ext>
            </a:extLst>
          </p:cNvPr>
          <p:cNvSpPr txBox="1"/>
          <p:nvPr/>
        </p:nvSpPr>
        <p:spPr>
          <a:xfrm>
            <a:off x="629366" y="3999448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Index = 3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 2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54F89D7-ABFF-D04C-AAAA-004E416BCD1E}"/>
              </a:ext>
            </a:extLst>
          </p:cNvPr>
          <p:cNvSpPr txBox="1"/>
          <p:nvPr/>
        </p:nvSpPr>
        <p:spPr>
          <a:xfrm>
            <a:off x="4442460" y="3439181"/>
            <a:ext cx="141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Index = 4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=2</a:t>
            </a:r>
            <a:endParaRPr kumimoji="1" lang="zh-CN" altLang="en-US" dirty="0"/>
          </a:p>
        </p:txBody>
      </p:sp>
      <p:graphicFrame>
        <p:nvGraphicFramePr>
          <p:cNvPr id="22" name="图表 21">
            <a:extLst>
              <a:ext uri="{FF2B5EF4-FFF2-40B4-BE49-F238E27FC236}">
                <a16:creationId xmlns:a16="http://schemas.microsoft.com/office/drawing/2014/main" id="{E8419DB2-C5E4-5447-8990-230D932805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7114181"/>
              </p:ext>
            </p:extLst>
          </p:nvPr>
        </p:nvGraphicFramePr>
        <p:xfrm>
          <a:off x="7221498" y="1388478"/>
          <a:ext cx="4809302" cy="5058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748FBAF5-C5C9-DD4C-8504-4658708CC04D}"/>
              </a:ext>
            </a:extLst>
          </p:cNvPr>
          <p:cNvSpPr txBox="1"/>
          <p:nvPr/>
        </p:nvSpPr>
        <p:spPr>
          <a:xfrm flipH="1">
            <a:off x="6471875" y="1909398"/>
            <a:ext cx="1458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Index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 1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F55A59B-7543-4146-9C57-AA3FB1CA14F8}"/>
              </a:ext>
            </a:extLst>
          </p:cNvPr>
          <p:cNvSpPr txBox="1"/>
          <p:nvPr/>
        </p:nvSpPr>
        <p:spPr>
          <a:xfrm>
            <a:off x="6471875" y="3030426"/>
            <a:ext cx="1413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Index = 2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 2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1B78742-57AA-5F4E-9FB3-54AEDCDBC9BE}"/>
              </a:ext>
            </a:extLst>
          </p:cNvPr>
          <p:cNvSpPr txBox="1"/>
          <p:nvPr/>
        </p:nvSpPr>
        <p:spPr>
          <a:xfrm>
            <a:off x="6510691" y="4042311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Index = 3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 2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C53187A-ED99-A34F-9AD4-F371530496BD}"/>
              </a:ext>
            </a:extLst>
          </p:cNvPr>
          <p:cNvSpPr txBox="1"/>
          <p:nvPr/>
        </p:nvSpPr>
        <p:spPr>
          <a:xfrm>
            <a:off x="10323785" y="3482044"/>
            <a:ext cx="141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Index = 4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=2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0EB7F5-30EB-B343-A9E2-43C93A166660}"/>
              </a:ext>
            </a:extLst>
          </p:cNvPr>
          <p:cNvSpPr/>
          <p:nvPr/>
        </p:nvSpPr>
        <p:spPr>
          <a:xfrm>
            <a:off x="6510691" y="50811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CN" dirty="0"/>
              <a:t>Index = 5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 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847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A76D08-63F9-AD48-9245-7D17813E6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算法流程</a:t>
            </a:r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EE918C57-ACF1-E848-8092-F7EE986A1A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5054455"/>
              </p:ext>
            </p:extLst>
          </p:nvPr>
        </p:nvGraphicFramePr>
        <p:xfrm>
          <a:off x="1134142" y="1349856"/>
          <a:ext cx="4809302" cy="5058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B7555647-14B5-664B-9AEC-5549194156D9}"/>
              </a:ext>
            </a:extLst>
          </p:cNvPr>
          <p:cNvSpPr txBox="1"/>
          <p:nvPr/>
        </p:nvSpPr>
        <p:spPr>
          <a:xfrm flipH="1">
            <a:off x="384519" y="1870776"/>
            <a:ext cx="1458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Index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 1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58635FD-4580-3440-8184-2F79EAA7E175}"/>
              </a:ext>
            </a:extLst>
          </p:cNvPr>
          <p:cNvSpPr txBox="1"/>
          <p:nvPr/>
        </p:nvSpPr>
        <p:spPr>
          <a:xfrm>
            <a:off x="384519" y="2991804"/>
            <a:ext cx="1413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Index = 2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 2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0C5D4A2-D01D-8041-B9E4-BCA7FDD1D60C}"/>
              </a:ext>
            </a:extLst>
          </p:cNvPr>
          <p:cNvSpPr txBox="1"/>
          <p:nvPr/>
        </p:nvSpPr>
        <p:spPr>
          <a:xfrm>
            <a:off x="423335" y="4003689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Index = 3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 2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2FD0779-2BC6-4E41-AAAF-D822697E02D0}"/>
              </a:ext>
            </a:extLst>
          </p:cNvPr>
          <p:cNvSpPr txBox="1"/>
          <p:nvPr/>
        </p:nvSpPr>
        <p:spPr>
          <a:xfrm>
            <a:off x="4236429" y="3443422"/>
            <a:ext cx="141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Index = 4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=2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A8E5967-A6AD-EE4B-A06A-B8F04C87F5A5}"/>
              </a:ext>
            </a:extLst>
          </p:cNvPr>
          <p:cNvSpPr/>
          <p:nvPr/>
        </p:nvSpPr>
        <p:spPr>
          <a:xfrm>
            <a:off x="423335" y="50425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CN" dirty="0"/>
              <a:t>Index = 5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 5</a:t>
            </a:r>
            <a:endParaRPr kumimoji="1" lang="zh-CN" altLang="en-US" dirty="0"/>
          </a:p>
        </p:txBody>
      </p:sp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A504DA60-0F38-9340-9B4E-F5B97C8A1B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3845130"/>
              </p:ext>
            </p:extLst>
          </p:nvPr>
        </p:nvGraphicFramePr>
        <p:xfrm>
          <a:off x="6992898" y="1349856"/>
          <a:ext cx="4809302" cy="5058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3D3587DC-572A-D644-B30A-4D56C56B4141}"/>
              </a:ext>
            </a:extLst>
          </p:cNvPr>
          <p:cNvSpPr txBox="1"/>
          <p:nvPr/>
        </p:nvSpPr>
        <p:spPr>
          <a:xfrm flipH="1">
            <a:off x="6243275" y="1870776"/>
            <a:ext cx="1458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Index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 1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B2A28A2-7EF0-E94F-B993-A03B04090174}"/>
              </a:ext>
            </a:extLst>
          </p:cNvPr>
          <p:cNvSpPr txBox="1"/>
          <p:nvPr/>
        </p:nvSpPr>
        <p:spPr>
          <a:xfrm>
            <a:off x="6243275" y="2991804"/>
            <a:ext cx="1413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Index = 2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 2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4F57B50-0883-6F4D-87F3-7C52E4FB6A0D}"/>
              </a:ext>
            </a:extLst>
          </p:cNvPr>
          <p:cNvSpPr txBox="1"/>
          <p:nvPr/>
        </p:nvSpPr>
        <p:spPr>
          <a:xfrm>
            <a:off x="6282091" y="4003689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Index = 3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 2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C627547-5E92-B44D-B476-D20C745E370A}"/>
              </a:ext>
            </a:extLst>
          </p:cNvPr>
          <p:cNvSpPr txBox="1"/>
          <p:nvPr/>
        </p:nvSpPr>
        <p:spPr>
          <a:xfrm>
            <a:off x="10095185" y="3443422"/>
            <a:ext cx="141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Index = 4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=2</a:t>
            </a:r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663EDEB-2CD9-CB4A-A6C2-1C101DD8580C}"/>
              </a:ext>
            </a:extLst>
          </p:cNvPr>
          <p:cNvSpPr/>
          <p:nvPr/>
        </p:nvSpPr>
        <p:spPr>
          <a:xfrm>
            <a:off x="6282091" y="50425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CN" dirty="0"/>
              <a:t>Index = 5</a:t>
            </a:r>
          </a:p>
          <a:p>
            <a:r>
              <a:rPr kumimoji="1" lang="en-US" altLang="zh-CN" dirty="0" err="1"/>
              <a:t>Lowlink</a:t>
            </a:r>
            <a:r>
              <a:rPr kumimoji="1" lang="en-US" altLang="zh-CN" dirty="0"/>
              <a:t> = 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221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59EC06E-C8BB-504C-917C-6FE831624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算法流程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DD7E6E3-CB99-724B-9ADB-6DB5BA1196B1}"/>
              </a:ext>
            </a:extLst>
          </p:cNvPr>
          <p:cNvSpPr/>
          <p:nvPr/>
        </p:nvSpPr>
        <p:spPr>
          <a:xfrm>
            <a:off x="1155494" y="2116176"/>
            <a:ext cx="1586316" cy="1586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D50B93F-1C30-0C46-AA04-A427BC42F7AC}"/>
              </a:ext>
            </a:extLst>
          </p:cNvPr>
          <p:cNvSpPr/>
          <p:nvPr/>
        </p:nvSpPr>
        <p:spPr>
          <a:xfrm>
            <a:off x="984498" y="1945180"/>
            <a:ext cx="1928308" cy="1928308"/>
          </a:xfrm>
          <a:prstGeom prst="ellipse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CBEDD4-07AD-5E46-A50A-624B5EBDC226}"/>
              </a:ext>
            </a:extLst>
          </p:cNvPr>
          <p:cNvGrpSpPr/>
          <p:nvPr/>
        </p:nvGrpSpPr>
        <p:grpSpPr>
          <a:xfrm>
            <a:off x="218849" y="4127677"/>
            <a:ext cx="3459601" cy="2428980"/>
            <a:chOff x="626639" y="3536100"/>
            <a:chExt cx="2993526" cy="165776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ABBABF8-8DB1-6341-B0A7-E182E4EC2CD7}"/>
                </a:ext>
              </a:extLst>
            </p:cNvPr>
            <p:cNvSpPr/>
            <p:nvPr/>
          </p:nvSpPr>
          <p:spPr>
            <a:xfrm>
              <a:off x="1151161" y="3841675"/>
              <a:ext cx="1944481" cy="1352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这两个函数是，分析过程中使用到的工具。</a:t>
              </a:r>
              <a:r>
                <a:rPr lang="en-US" altLang="zh-CN" sz="1600" dirty="0" err="1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print_depth</a:t>
              </a:r>
              <a:r>
                <a:rPr lang="en-US" altLang="zh-CN" sz="1600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()</a:t>
              </a:r>
              <a:r>
                <a:rPr lang="zh-CN" altLang="en-US" sz="1600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打印出循环的深度和并列信息，</a:t>
              </a:r>
              <a:r>
                <a:rPr lang="en-US" altLang="zh-CN" sz="1600" dirty="0" err="1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find_base</a:t>
              </a:r>
              <a:r>
                <a:rPr lang="en-US" altLang="zh-CN" sz="1600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zh-CN" altLang="en-US" sz="1600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找到循环的入口结点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A1F059F-D7B0-0446-ACC0-ED6A6D6CB956}"/>
                </a:ext>
              </a:extLst>
            </p:cNvPr>
            <p:cNvSpPr txBox="1"/>
            <p:nvPr/>
          </p:nvSpPr>
          <p:spPr>
            <a:xfrm>
              <a:off x="626639" y="3536100"/>
              <a:ext cx="299352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print_depth</a:t>
              </a:r>
              <a:r>
                <a:rPr lang="en-US" altLang="zh-CN" sz="2000" b="1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() &amp; </a:t>
              </a:r>
              <a:r>
                <a:rPr lang="en-US" altLang="zh-CN" sz="2000" b="1" dirty="0" err="1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find_base</a:t>
              </a:r>
              <a:r>
                <a:rPr lang="en-US" altLang="zh-CN" sz="2000" b="1" dirty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()</a:t>
              </a:r>
            </a:p>
            <a:p>
              <a:pPr algn="ctr"/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3583D63-621F-F847-9BD0-F00DCE191D46}"/>
              </a:ext>
            </a:extLst>
          </p:cNvPr>
          <p:cNvSpPr txBox="1"/>
          <p:nvPr/>
        </p:nvSpPr>
        <p:spPr>
          <a:xfrm>
            <a:off x="1353209" y="2532009"/>
            <a:ext cx="1566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70%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9B3A92D7-1F82-784C-916F-3F6FC8596F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018806"/>
              </p:ext>
            </p:extLst>
          </p:nvPr>
        </p:nvGraphicFramePr>
        <p:xfrm>
          <a:off x="912553" y="1819436"/>
          <a:ext cx="3658513" cy="236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矩形: 圆角 6">
            <a:extLst>
              <a:ext uri="{FF2B5EF4-FFF2-40B4-BE49-F238E27FC236}">
                <a16:creationId xmlns:a16="http://schemas.microsoft.com/office/drawing/2014/main" id="{943CDF66-F871-3546-9E18-F07936DB171A}"/>
              </a:ext>
            </a:extLst>
          </p:cNvPr>
          <p:cNvSpPr/>
          <p:nvPr/>
        </p:nvSpPr>
        <p:spPr>
          <a:xfrm>
            <a:off x="5449765" y="1677669"/>
            <a:ext cx="2841285" cy="4878987"/>
          </a:xfrm>
          <a:prstGeom prst="roundRect">
            <a:avLst>
              <a:gd name="adj" fmla="val 770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形 16" descr="信号塔">
            <a:extLst>
              <a:ext uri="{FF2B5EF4-FFF2-40B4-BE49-F238E27FC236}">
                <a16:creationId xmlns:a16="http://schemas.microsoft.com/office/drawing/2014/main" id="{12DD2B13-E880-B54E-B17A-CDC0E064C0C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297646" y="1894632"/>
            <a:ext cx="551464" cy="61753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A4A9EF1-4711-D741-A59D-D68A59964E45}"/>
              </a:ext>
            </a:extLst>
          </p:cNvPr>
          <p:cNvSpPr/>
          <p:nvPr/>
        </p:nvSpPr>
        <p:spPr>
          <a:xfrm>
            <a:off x="5449766" y="2716160"/>
            <a:ext cx="2841284" cy="396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3AC530D-AC64-2648-9E07-D7661909325A}"/>
              </a:ext>
            </a:extLst>
          </p:cNvPr>
          <p:cNvSpPr txBox="1"/>
          <p:nvPr/>
        </p:nvSpPr>
        <p:spPr>
          <a:xfrm>
            <a:off x="5783609" y="2673330"/>
            <a:ext cx="208101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print_depth</a:t>
            </a:r>
            <a:r>
              <a:rPr lang="en-US" altLang="zh-CN" sz="24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8A9FDA2-7E2C-9A4D-89CB-D224D8B0E4EB}"/>
              </a:ext>
            </a:extLst>
          </p:cNvPr>
          <p:cNvSpPr/>
          <p:nvPr/>
        </p:nvSpPr>
        <p:spPr>
          <a:xfrm>
            <a:off x="5449765" y="3247725"/>
            <a:ext cx="2841285" cy="266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 dirty="0"/>
              <a:t>for(</a:t>
            </a:r>
            <a:r>
              <a:rPr lang="en" altLang="zh-CN" sz="1600" dirty="0" err="1"/>
              <a:t>int</a:t>
            </a:r>
            <a:r>
              <a:rPr lang="en" altLang="zh-CN" sz="1600" dirty="0"/>
              <a:t> </a:t>
            </a:r>
            <a:r>
              <a:rPr lang="en" altLang="zh-CN" sz="1600" dirty="0" err="1"/>
              <a:t>i</a:t>
            </a:r>
            <a:r>
              <a:rPr lang="en" altLang="zh-CN" sz="1600" dirty="0"/>
              <a:t> = 0 ; </a:t>
            </a:r>
            <a:r>
              <a:rPr lang="en" altLang="zh-CN" sz="1600" dirty="0" err="1"/>
              <a:t>i</a:t>
            </a:r>
            <a:r>
              <a:rPr lang="en" altLang="zh-CN" sz="1600" dirty="0"/>
              <a:t> &lt;depth ;</a:t>
            </a:r>
            <a:r>
              <a:rPr lang="en" altLang="zh-CN" sz="1600" dirty="0" err="1"/>
              <a:t>i</a:t>
            </a:r>
            <a:r>
              <a:rPr lang="en" altLang="zh-CN" sz="1600" dirty="0"/>
              <a:t>++){ </a:t>
            </a:r>
          </a:p>
          <a:p>
            <a:r>
              <a:rPr lang="en" altLang="zh-CN" sz="1600" dirty="0"/>
              <a:t>         </a:t>
            </a:r>
            <a:r>
              <a:rPr lang="en" altLang="zh-CN" sz="1600" dirty="0" err="1"/>
              <a:t>llvm</a:t>
            </a:r>
            <a:r>
              <a:rPr lang="en" altLang="zh-CN" sz="1600" dirty="0"/>
              <a:t>::outs()&lt;&lt; "\t"; </a:t>
            </a:r>
          </a:p>
          <a:p>
            <a:r>
              <a:rPr lang="en" altLang="zh-CN" sz="1600" dirty="0"/>
              <a:t>} </a:t>
            </a:r>
          </a:p>
          <a:p>
            <a:r>
              <a:rPr lang="en" altLang="zh-CN" sz="1600" dirty="0" err="1"/>
              <a:t>llvm</a:t>
            </a:r>
            <a:r>
              <a:rPr lang="en" altLang="zh-CN" sz="1600" dirty="0"/>
              <a:t>::outs()&lt;&lt;"L"; </a:t>
            </a:r>
          </a:p>
          <a:p>
            <a:r>
              <a:rPr lang="en" altLang="zh-CN" sz="1600" dirty="0"/>
              <a:t>for(</a:t>
            </a:r>
            <a:r>
              <a:rPr lang="en" altLang="zh-CN" sz="1600" dirty="0" err="1"/>
              <a:t>int</a:t>
            </a:r>
            <a:r>
              <a:rPr lang="en" altLang="zh-CN" sz="1600" dirty="0"/>
              <a:t> </a:t>
            </a:r>
            <a:r>
              <a:rPr lang="en" altLang="zh-CN" sz="1600" dirty="0" err="1"/>
              <a:t>i</a:t>
            </a:r>
            <a:r>
              <a:rPr lang="en" altLang="zh-CN" sz="1600" dirty="0"/>
              <a:t>=0 ;</a:t>
            </a:r>
            <a:r>
              <a:rPr lang="en" altLang="zh-CN" sz="1600" dirty="0" err="1"/>
              <a:t>i</a:t>
            </a:r>
            <a:r>
              <a:rPr lang="en" altLang="zh-CN" sz="1600" dirty="0"/>
              <a:t>&lt; depth ;</a:t>
            </a:r>
            <a:r>
              <a:rPr lang="en" altLang="zh-CN" sz="1600" dirty="0" err="1"/>
              <a:t>i</a:t>
            </a:r>
            <a:r>
              <a:rPr lang="en" altLang="zh-CN" sz="1600" dirty="0"/>
              <a:t>++){ </a:t>
            </a:r>
          </a:p>
          <a:p>
            <a:r>
              <a:rPr lang="en" altLang="zh-CN" sz="1600" dirty="0"/>
              <a:t>         </a:t>
            </a:r>
            <a:r>
              <a:rPr lang="en" altLang="zh-CN" sz="1600" dirty="0" err="1"/>
              <a:t>llvm</a:t>
            </a:r>
            <a:r>
              <a:rPr lang="en" altLang="zh-CN" sz="1600" dirty="0"/>
              <a:t>::outs()&lt;&lt;</a:t>
            </a:r>
            <a:r>
              <a:rPr lang="en" altLang="zh-CN" sz="1600" dirty="0" err="1"/>
              <a:t>ith</a:t>
            </a:r>
            <a:r>
              <a:rPr lang="en" altLang="zh-CN" sz="1600" dirty="0"/>
              <a:t>[</a:t>
            </a:r>
            <a:r>
              <a:rPr lang="en" altLang="zh-CN" sz="1600" dirty="0" err="1"/>
              <a:t>i</a:t>
            </a:r>
            <a:r>
              <a:rPr lang="en" altLang="zh-CN" sz="1600" dirty="0"/>
              <a:t>] ; </a:t>
            </a:r>
          </a:p>
          <a:p>
            <a:r>
              <a:rPr lang="en" altLang="zh-CN" sz="1600" dirty="0"/>
              <a:t>} </a:t>
            </a:r>
          </a:p>
          <a:p>
            <a:r>
              <a:rPr lang="en" altLang="zh-CN" sz="1600" dirty="0" err="1"/>
              <a:t>llvm</a:t>
            </a:r>
            <a:r>
              <a:rPr lang="en" altLang="zh-CN" sz="1600" dirty="0"/>
              <a:t>::outs()&lt;&lt;" depth:" &lt;&lt;depth &lt;&lt;"\n";</a:t>
            </a:r>
          </a:p>
          <a:p>
            <a:pPr algn="ctr">
              <a:lnSpc>
                <a:spcPct val="130000"/>
              </a:lnSpc>
            </a:pPr>
            <a:endParaRPr lang="zh-CN" altLang="en-US" sz="1600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矩形: 圆角 8">
            <a:extLst>
              <a:ext uri="{FF2B5EF4-FFF2-40B4-BE49-F238E27FC236}">
                <a16:creationId xmlns:a16="http://schemas.microsoft.com/office/drawing/2014/main" id="{11864B9E-0F09-794D-B771-2EAF6DE48A73}"/>
              </a:ext>
            </a:extLst>
          </p:cNvPr>
          <p:cNvSpPr/>
          <p:nvPr/>
        </p:nvSpPr>
        <p:spPr>
          <a:xfrm>
            <a:off x="8932852" y="1689100"/>
            <a:ext cx="2889033" cy="4867556"/>
          </a:xfrm>
          <a:prstGeom prst="roundRect">
            <a:avLst>
              <a:gd name="adj" fmla="val 770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形 22" descr="投影仪屏幕">
            <a:extLst>
              <a:ext uri="{FF2B5EF4-FFF2-40B4-BE49-F238E27FC236}">
                <a16:creationId xmlns:a16="http://schemas.microsoft.com/office/drawing/2014/main" id="{B32D210E-D946-4240-A617-10028DCAC14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125714" y="1841347"/>
            <a:ext cx="667046" cy="746967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680B740-074F-9742-A733-7B3764C188E5}"/>
              </a:ext>
            </a:extLst>
          </p:cNvPr>
          <p:cNvSpPr/>
          <p:nvPr/>
        </p:nvSpPr>
        <p:spPr>
          <a:xfrm>
            <a:off x="8932853" y="2727590"/>
            <a:ext cx="2889032" cy="396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C276F5F-FFDF-CF4F-9C89-0E5ED51D1794}"/>
              </a:ext>
            </a:extLst>
          </p:cNvPr>
          <p:cNvSpPr txBox="1"/>
          <p:nvPr/>
        </p:nvSpPr>
        <p:spPr>
          <a:xfrm>
            <a:off x="9546166" y="2695137"/>
            <a:ext cx="182614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 err="1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find_base</a:t>
            </a:r>
            <a:r>
              <a:rPr lang="en-US" altLang="zh-CN" sz="24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D687971-D6E6-DA41-A603-3B6F2B506EB3}"/>
              </a:ext>
            </a:extLst>
          </p:cNvPr>
          <p:cNvSpPr/>
          <p:nvPr/>
        </p:nvSpPr>
        <p:spPr>
          <a:xfrm>
            <a:off x="8932853" y="3260942"/>
            <a:ext cx="2889032" cy="2595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 dirty="0"/>
              <a:t>for (auto n : *loop) {  </a:t>
            </a:r>
          </a:p>
          <a:p>
            <a:r>
              <a:rPr lang="en" altLang="zh-CN" sz="1600" dirty="0"/>
              <a:t>       for (auto </a:t>
            </a:r>
            <a:r>
              <a:rPr lang="en" altLang="zh-CN" sz="1600" dirty="0" err="1"/>
              <a:t>prev</a:t>
            </a:r>
            <a:r>
              <a:rPr lang="en" altLang="zh-CN" sz="1600" dirty="0"/>
              <a:t> : n-&gt;</a:t>
            </a:r>
            <a:r>
              <a:rPr lang="en" altLang="zh-CN" sz="1600" dirty="0" err="1"/>
              <a:t>prevs</a:t>
            </a:r>
            <a:r>
              <a:rPr lang="en" altLang="zh-CN" sz="1600" dirty="0"/>
              <a:t>) { </a:t>
            </a:r>
          </a:p>
          <a:p>
            <a:pPr lvl="1"/>
            <a:r>
              <a:rPr lang="en" altLang="zh-CN" sz="1600" dirty="0"/>
              <a:t>if (set-&gt;find(</a:t>
            </a:r>
            <a:r>
              <a:rPr lang="en" altLang="zh-CN" sz="1600" dirty="0" err="1"/>
              <a:t>prev</a:t>
            </a:r>
            <a:r>
              <a:rPr lang="en" altLang="zh-CN" sz="1600" dirty="0"/>
              <a:t>) == set-&gt;end()){ </a:t>
            </a:r>
          </a:p>
          <a:p>
            <a:pPr lvl="1"/>
            <a:r>
              <a:rPr lang="en" altLang="zh-CN" sz="1600" dirty="0"/>
              <a:t>base = n; </a:t>
            </a:r>
          </a:p>
          <a:p>
            <a:pPr lvl="1"/>
            <a:r>
              <a:rPr lang="en" altLang="zh-CN" sz="1600" dirty="0"/>
              <a:t>} </a:t>
            </a:r>
          </a:p>
          <a:p>
            <a:r>
              <a:rPr lang="en" altLang="zh-CN" sz="1600" dirty="0"/>
              <a:t>       } </a:t>
            </a:r>
          </a:p>
          <a:p>
            <a:r>
              <a:rPr lang="en" altLang="zh-CN" sz="1600" dirty="0"/>
              <a:t>}</a:t>
            </a:r>
          </a:p>
          <a:p>
            <a:pPr algn="ctr">
              <a:lnSpc>
                <a:spcPct val="130000"/>
              </a:lnSpc>
            </a:pPr>
            <a:endParaRPr lang="zh-CN" altLang="en-US" sz="1600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74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正常&quot;,&quot;HeaderHeight&quot;:15.0,&quot;TopMargin&quot;:0.0,&quot;FooterHeight&quot;:9.0,&quot;BottomMargin&quot;:0.0,&quot;SideMargin&quot;:5.5,&quot;IntervalMargin&quot;:1.5,&quot;Id&quot;:&quot;GuidesStyle_Normal&quot;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554</Words>
  <Application>Microsoft Office PowerPoint</Application>
  <PresentationFormat>宽屏</PresentationFormat>
  <Paragraphs>131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等线</vt:lpstr>
      <vt:lpstr>宋体</vt:lpstr>
      <vt:lpstr>微软雅黑</vt:lpstr>
      <vt:lpstr>Arial</vt:lpstr>
      <vt:lpstr>Century Gothic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Zhenyu Xu</dc:creator>
  <cp:lastModifiedBy>dell</cp:lastModifiedBy>
  <cp:revision>104</cp:revision>
  <dcterms:created xsi:type="dcterms:W3CDTF">2019-07-26T03:20:08Z</dcterms:created>
  <dcterms:modified xsi:type="dcterms:W3CDTF">2021-01-28T16:15:00Z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t-zhenxu@microsoft.com</vt:lpwstr>
  </property>
  <property fmtid="{D5CDD505-2E9C-101B-9397-08002B2CF9AE}" pid="5" name="MSIP_Label_f42aa342-8706-4288-bd11-ebb85995028c_SetDate">
    <vt:lpwstr>2019-07-26T03:54:22.9434885Z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c6c83129-e260-4e7e-a13c-00cd4ae7ec28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